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3" r:id="rId3"/>
    <p:sldId id="259" r:id="rId4"/>
    <p:sldId id="264" r:id="rId5"/>
    <p:sldId id="260" r:id="rId6"/>
    <p:sldId id="265" r:id="rId7"/>
    <p:sldId id="256" r:id="rId8"/>
    <p:sldId id="270" r:id="rId9"/>
    <p:sldId id="258" r:id="rId10"/>
    <p:sldId id="267" r:id="rId11"/>
    <p:sldId id="261" r:id="rId12"/>
    <p:sldId id="268" r:id="rId13"/>
    <p:sldId id="262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A6A6A6"/>
    <a:srgbClr val="BFBFBF"/>
    <a:srgbClr val="7F7F7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138" autoAdjust="0"/>
  </p:normalViewPr>
  <p:slideViewPr>
    <p:cSldViewPr>
      <p:cViewPr>
        <p:scale>
          <a:sx n="75" d="100"/>
          <a:sy n="75" d="100"/>
        </p:scale>
        <p:origin x="-2664" y="-8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28D40-A670-4A4F-BBBB-3842244EEF5C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81313-8C1F-46F5-806F-2C087D0992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877A-B37D-4C0B-9C19-A9447B8404B8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CCD9-4E24-45F6-9B61-A134CA1678FD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10D4-7B33-4451-A102-C28321486248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CA3B-F1EC-4130-8734-DFC84D0718BA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EA75-92E3-4159-ABE2-36DAD14B33AD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D04D-CB22-40BC-BDB0-5FF6AF94D4C6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E67A6-1D8B-424D-97B5-C953C90CA715}" type="datetime1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2DDB-B232-4E24-B4F6-04E6A70B08B4}" type="datetime1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B620-F2FB-4C52-926D-3FB9A49C0380}" type="datetime1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68857-0E51-44C7-84C1-2373272A6564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AC3A-D035-478B-9832-00CB090F98B9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C7A0C-43B3-4D12-9910-AB59F5F71EDB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F3E74-C284-4BCF-8ED8-76E202BAA54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olo.net/product-detail/wall-tiles-300x600mm/glossy-finish/castel-crema_beige-hl_-beige_flora-castel-beige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hyperlink" Target="https://www.simpolo.net/product-detail/wall-tiles-collection-300x450mm/satin-finish/84000_85000-hl_86000_flora-skid-86000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olo.net/product-detail/wall-tiles-collection-300x450mm/satin-finish/84004_85004-hl_flora-skid-84004" TargetMode="Externa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hyperlink" Target="https://www.simpolo.net/product-detail/wall-tiles-300x600mm/glossy-finish/16001_-26001-hl_36001_36002_-flora-skid-36001_-flora-skid-36002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olo.net/product-detail/wall-tiles-300x600mm/satin-finish/17043_-27043-hl_37043_flora-skid-37043" TargetMode="Externa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www.simpolo.net/product-detail/tiny-tiles/tiny-tiles-collection/spectra-berry_spectra-herbs_spectra-wine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olo.net/product-detail/tiny-tiles/tiny-tiles-collection/neo-navy-decor-1_neo-chalk_neo-navy-decor-2_neo-navy_neo-navy-decor-3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olo.net/product-detail/wall-tiles-300x600mm/satin-finish/17009_27009-hl_37009_flora-skid-37009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9.jpeg"/><Relationship Id="rId7" Type="http://schemas.openxmlformats.org/officeDocument/2006/relationships/hyperlink" Target="https://www.simpolo.net/product-detail/tiny-tiles/tiny-tiles-collection/spectra-mustard_spectra-herbs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impolo.net/product-detail/tiny-tiles/tiny-tiles-collection/spectra-berry_spectra-cheese_spectra-peanut_spectra-salt" TargetMode="External"/><Relationship Id="rId5" Type="http://schemas.openxmlformats.org/officeDocument/2006/relationships/image" Target="../media/image30.jpeg"/><Relationship Id="rId4" Type="http://schemas.openxmlformats.org/officeDocument/2006/relationships/hyperlink" Target="https://www.simpolo.net/product-detail/wall-tiles-collection-300x450mm/satin-finish/84011_85011-hl_86011_flora-skid-86011" TargetMode="External"/><Relationship Id="rId9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mpolo.net/product-detail/tiny-tiles/tiny-tiles-collection/neo-navy-decor-1_neo-chalk_neo-navy-decor-2_neo-navy_neo-navy-decor-3" TargetMode="External"/><Relationship Id="rId3" Type="http://schemas.openxmlformats.org/officeDocument/2006/relationships/image" Target="../media/image38.jpeg"/><Relationship Id="rId7" Type="http://schemas.openxmlformats.org/officeDocument/2006/relationships/hyperlink" Target="https://www.simpolo.net/product-detail/tiny-tiles/tiny-tiles-collection/spectra-berry_spectra-cheese_spectra-peanut_spectra-salt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Trushitha Envin\working files\EAST VILLA TOILETS\PARENTS TOILETS1.jpg"/>
          <p:cNvPicPr>
            <a:picLocks noChangeAspect="1" noChangeArrowheads="1"/>
          </p:cNvPicPr>
          <p:nvPr/>
        </p:nvPicPr>
        <p:blipFill>
          <a:blip r:embed="rId2" cstate="print"/>
          <a:srcRect l="24686" t="8971" r="28213"/>
          <a:stretch>
            <a:fillRect/>
          </a:stretch>
        </p:blipFill>
        <p:spPr bwMode="auto">
          <a:xfrm>
            <a:off x="142844" y="785794"/>
            <a:ext cx="4727943" cy="5202575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42844" y="142852"/>
            <a:ext cx="257176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smtClean="0"/>
              <a:t>PARENTS BEDROOM TOILET</a:t>
            </a:r>
            <a:endParaRPr lang="en-US" sz="1600" dirty="0"/>
          </a:p>
        </p:txBody>
      </p:sp>
      <p:pic>
        <p:nvPicPr>
          <p:cNvPr id="4" name="Picture 6" descr="C:\Users\Envin User\Desktop\simpolo tiles\PARENTS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9716" y="4429132"/>
            <a:ext cx="1285884" cy="1285884"/>
          </a:xfrm>
          <a:prstGeom prst="rect">
            <a:avLst/>
          </a:prstGeom>
          <a:noFill/>
        </p:spPr>
      </p:pic>
      <p:pic>
        <p:nvPicPr>
          <p:cNvPr id="5" name="Picture 7" descr="C:\Users\Envin User\Desktop\simpolo tiles\PARENTS\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2500306"/>
            <a:ext cx="1856258" cy="928946"/>
          </a:xfrm>
          <a:prstGeom prst="rect">
            <a:avLst/>
          </a:prstGeom>
          <a:noFill/>
        </p:spPr>
      </p:pic>
      <p:pic>
        <p:nvPicPr>
          <p:cNvPr id="6" name="Picture 8" descr="C:\Users\Envin User\Desktop\simpolo tiles\PARENTS\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15140" y="1000108"/>
            <a:ext cx="1856257" cy="927312"/>
          </a:xfrm>
          <a:prstGeom prst="rect">
            <a:avLst/>
          </a:prstGeom>
          <a:noFill/>
        </p:spPr>
      </p:pic>
      <p:grpSp>
        <p:nvGrpSpPr>
          <p:cNvPr id="73" name="Group 72"/>
          <p:cNvGrpSpPr/>
          <p:nvPr/>
        </p:nvGrpSpPr>
        <p:grpSpPr>
          <a:xfrm>
            <a:off x="5072066" y="4500570"/>
            <a:ext cx="2857520" cy="1569660"/>
            <a:chOff x="6215074" y="3000372"/>
            <a:chExt cx="2428892" cy="1569660"/>
          </a:xfrm>
        </p:grpSpPr>
        <p:sp>
          <p:nvSpPr>
            <p:cNvPr id="10" name="Rectangle 9"/>
            <p:cNvSpPr/>
            <p:nvPr/>
          </p:nvSpPr>
          <p:spPr>
            <a:xfrm>
              <a:off x="6215074" y="3000372"/>
              <a:ext cx="242889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FLORA CASTEL BEIGE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300x300mm |</a:t>
              </a:r>
              <a:r>
                <a:rPr lang="en-US" sz="1600" b="1" dirty="0"/>
                <a:t> 8.5mm </a:t>
              </a:r>
              <a:r>
                <a:rPr lang="en-US" sz="1600" b="1" dirty="0" smtClean="0"/>
                <a:t>| Satin |</a:t>
              </a:r>
            </a:p>
            <a:p>
              <a:endParaRPr lang="en-US" sz="1600" b="1" dirty="0" smtClean="0"/>
            </a:p>
            <a:p>
              <a:endParaRPr lang="en-US" sz="1600" b="1" dirty="0" smtClean="0"/>
            </a:p>
            <a:p>
              <a:endParaRPr lang="en-US" sz="16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6336518" y="3929066"/>
              <a:ext cx="642942" cy="338554"/>
              <a:chOff x="6336518" y="3929066"/>
              <a:chExt cx="642942" cy="338554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6336518" y="3929066"/>
                <a:ext cx="557216" cy="285752"/>
              </a:xfrm>
              <a:prstGeom prst="rect">
                <a:avLst/>
              </a:prstGeom>
              <a:solidFill>
                <a:srgbClr val="A6A6A6">
                  <a:alpha val="50196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407957" y="3929066"/>
                <a:ext cx="5715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hlinkClick r:id="rId6"/>
                  </a:rPr>
                  <a:t>LINK</a:t>
                </a:r>
                <a:endParaRPr lang="en-US" sz="1600" b="1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5000628" y="2928934"/>
            <a:ext cx="3071834" cy="1323439"/>
            <a:chOff x="6216456" y="1857113"/>
            <a:chExt cx="2214578" cy="1323439"/>
          </a:xfrm>
        </p:grpSpPr>
        <p:sp>
          <p:nvSpPr>
            <p:cNvPr id="9" name="Rectangle 8"/>
            <p:cNvSpPr/>
            <p:nvPr/>
          </p:nvSpPr>
          <p:spPr>
            <a:xfrm>
              <a:off x="6216456" y="1857113"/>
              <a:ext cx="221457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CASTEL BEIGE HL </a:t>
              </a:r>
            </a:p>
            <a:p>
              <a:r>
                <a:rPr lang="en-US" sz="1600" b="1" dirty="0" smtClean="0"/>
                <a:t>300x600mm |</a:t>
              </a:r>
              <a:r>
                <a:rPr lang="en-US" sz="1600" b="1" dirty="0"/>
                <a:t> 9.5mm </a:t>
              </a:r>
              <a:r>
                <a:rPr lang="en-US" sz="1600" b="1" dirty="0" smtClean="0"/>
                <a:t>| Glossy |</a:t>
              </a:r>
            </a:p>
            <a:p>
              <a:endParaRPr lang="en-US" sz="1600" b="1" dirty="0" smtClean="0"/>
            </a:p>
            <a:p>
              <a:endParaRPr lang="en-US" sz="16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6286512" y="2714369"/>
              <a:ext cx="642942" cy="338554"/>
              <a:chOff x="6286512" y="3857377"/>
              <a:chExt cx="642942" cy="338554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6286512" y="3857377"/>
                <a:ext cx="500066" cy="285752"/>
              </a:xfrm>
              <a:prstGeom prst="rect">
                <a:avLst/>
              </a:prstGeom>
              <a:solidFill>
                <a:srgbClr val="A6A6A6">
                  <a:alpha val="50196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357950" y="38573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hlinkClick r:id="rId6"/>
                  </a:rPr>
                  <a:t>LINK</a:t>
                </a:r>
                <a:endParaRPr lang="en-US" sz="1600" b="1" dirty="0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5000628" y="1357298"/>
            <a:ext cx="3000396" cy="1323439"/>
            <a:chOff x="6215074" y="714356"/>
            <a:chExt cx="2286016" cy="1384717"/>
          </a:xfrm>
        </p:grpSpPr>
        <p:sp>
          <p:nvSpPr>
            <p:cNvPr id="8" name="Rectangle 7"/>
            <p:cNvSpPr/>
            <p:nvPr/>
          </p:nvSpPr>
          <p:spPr>
            <a:xfrm>
              <a:off x="6215074" y="714356"/>
              <a:ext cx="2286016" cy="1384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s-ES" sz="1600" b="1" dirty="0" smtClean="0">
                  <a:solidFill>
                    <a:schemeClr val="tx2"/>
                  </a:solidFill>
                </a:rPr>
                <a:t>CASTEL CREMA</a:t>
              </a:r>
            </a:p>
            <a:p>
              <a:r>
                <a:rPr lang="es-ES" sz="1600" b="1" dirty="0" smtClean="0"/>
                <a:t>300x600mm |</a:t>
              </a:r>
              <a:r>
                <a:rPr lang="es-ES" sz="1600" b="1" dirty="0"/>
                <a:t> </a:t>
              </a:r>
              <a:r>
                <a:rPr lang="es-ES" sz="1600" b="1" dirty="0" smtClean="0"/>
                <a:t>9.5mm | Glossy |</a:t>
              </a:r>
            </a:p>
            <a:p>
              <a:endParaRPr lang="es-ES" sz="1600" b="1" dirty="0" smtClean="0"/>
            </a:p>
            <a:p>
              <a:endParaRPr lang="es-ES" sz="1600" b="1" dirty="0" smtClean="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286512" y="1611305"/>
              <a:ext cx="642942" cy="354230"/>
              <a:chOff x="6286512" y="3825883"/>
              <a:chExt cx="642942" cy="35423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286512" y="3825883"/>
                <a:ext cx="500066" cy="298983"/>
              </a:xfrm>
              <a:prstGeom prst="rect">
                <a:avLst/>
              </a:prstGeom>
              <a:solidFill>
                <a:srgbClr val="A6A6A6">
                  <a:alpha val="50196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357950" y="3825883"/>
                <a:ext cx="571504" cy="354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  <a:hlinkClick r:id="rId6"/>
                  </a:rPr>
                  <a:t>LINK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3857620" y="3357562"/>
            <a:ext cx="1143008" cy="71439"/>
            <a:chOff x="3000364" y="2786057"/>
            <a:chExt cx="1143008" cy="71439"/>
          </a:xfrm>
        </p:grpSpPr>
        <p:cxnSp>
          <p:nvCxnSpPr>
            <p:cNvPr id="200" name="Straight Connector 199"/>
            <p:cNvCxnSpPr>
              <a:endCxn id="204" idx="6"/>
            </p:cNvCxnSpPr>
            <p:nvPr/>
          </p:nvCxnSpPr>
          <p:spPr>
            <a:xfrm rot="10800000" flipV="1">
              <a:off x="3071802" y="2786057"/>
              <a:ext cx="1071570" cy="3572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3000364" y="2786058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428596" y="4714884"/>
            <a:ext cx="4643470" cy="71439"/>
            <a:chOff x="357158" y="4286256"/>
            <a:chExt cx="4643470" cy="71439"/>
          </a:xfrm>
        </p:grpSpPr>
        <p:cxnSp>
          <p:nvCxnSpPr>
            <p:cNvPr id="197" name="Straight Connector 196"/>
            <p:cNvCxnSpPr>
              <a:endCxn id="210" idx="6"/>
            </p:cNvCxnSpPr>
            <p:nvPr/>
          </p:nvCxnSpPr>
          <p:spPr>
            <a:xfrm rot="10800000">
              <a:off x="428596" y="4321976"/>
              <a:ext cx="4572032" cy="3571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/>
            <p:cNvSpPr/>
            <p:nvPr/>
          </p:nvSpPr>
          <p:spPr>
            <a:xfrm>
              <a:off x="357158" y="428625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3643306" y="4929198"/>
            <a:ext cx="1428760" cy="928694"/>
            <a:chOff x="2714612" y="4572008"/>
            <a:chExt cx="1428760" cy="928694"/>
          </a:xfrm>
        </p:grpSpPr>
        <p:cxnSp>
          <p:nvCxnSpPr>
            <p:cNvPr id="188" name="Elbow Connector 187"/>
            <p:cNvCxnSpPr>
              <a:stCxn id="213" idx="6"/>
            </p:cNvCxnSpPr>
            <p:nvPr/>
          </p:nvCxnSpPr>
          <p:spPr>
            <a:xfrm flipV="1">
              <a:off x="2786050" y="4572008"/>
              <a:ext cx="1357322" cy="892975"/>
            </a:xfrm>
            <a:prstGeom prst="bentConnector3">
              <a:avLst>
                <a:gd name="adj1" fmla="val -2611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/>
          </p:nvSpPr>
          <p:spPr>
            <a:xfrm>
              <a:off x="2714612" y="542926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2285984" y="1571612"/>
            <a:ext cx="2786082" cy="71439"/>
            <a:chOff x="2214546" y="1142983"/>
            <a:chExt cx="2786082" cy="71439"/>
          </a:xfrm>
        </p:grpSpPr>
        <p:cxnSp>
          <p:nvCxnSpPr>
            <p:cNvPr id="202" name="Straight Connector 201"/>
            <p:cNvCxnSpPr>
              <a:endCxn id="216" idx="6"/>
            </p:cNvCxnSpPr>
            <p:nvPr/>
          </p:nvCxnSpPr>
          <p:spPr>
            <a:xfrm rot="10800000" flipV="1">
              <a:off x="2285984" y="1142983"/>
              <a:ext cx="2714644" cy="3571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nvin User\Desktop\CH.TOILET.jpg"/>
          <p:cNvPicPr>
            <a:picLocks noChangeAspect="1" noChangeArrowheads="1"/>
          </p:cNvPicPr>
          <p:nvPr/>
        </p:nvPicPr>
        <p:blipFill>
          <a:blip r:embed="rId2" cstate="print"/>
          <a:srcRect l="3449" r="4976"/>
          <a:stretch>
            <a:fillRect/>
          </a:stretch>
        </p:blipFill>
        <p:spPr bwMode="auto">
          <a:xfrm>
            <a:off x="3071802" y="142852"/>
            <a:ext cx="3286148" cy="3143272"/>
          </a:xfrm>
          <a:prstGeom prst="rect">
            <a:avLst/>
          </a:prstGeom>
          <a:noFill/>
        </p:spPr>
      </p:pic>
      <p:pic>
        <p:nvPicPr>
          <p:cNvPr id="7170" name="Picture 2" descr="D:\Trushitha Envin\working files\EAST VILLA TOILETS\CH.TOILET2.jpg"/>
          <p:cNvPicPr>
            <a:picLocks noChangeAspect="1" noChangeArrowheads="1"/>
          </p:cNvPicPr>
          <p:nvPr/>
        </p:nvPicPr>
        <p:blipFill>
          <a:blip r:embed="rId3" cstate="print"/>
          <a:srcRect l="33218" t="6586" r="31719"/>
          <a:stretch>
            <a:fillRect/>
          </a:stretch>
        </p:blipFill>
        <p:spPr bwMode="auto">
          <a:xfrm>
            <a:off x="6643702" y="3500438"/>
            <a:ext cx="2286016" cy="3071834"/>
          </a:xfrm>
          <a:prstGeom prst="rect">
            <a:avLst/>
          </a:prstGeom>
          <a:noFill/>
        </p:spPr>
      </p:pic>
      <p:pic>
        <p:nvPicPr>
          <p:cNvPr id="7171" name="Picture 3" descr="D:\Trushitha Envin\working files\EAST VILLA TOILETS\CH.TOILET3.jpg"/>
          <p:cNvPicPr>
            <a:picLocks noChangeAspect="1" noChangeArrowheads="1"/>
          </p:cNvPicPr>
          <p:nvPr/>
        </p:nvPicPr>
        <p:blipFill>
          <a:blip r:embed="rId4" cstate="print"/>
          <a:srcRect l="18594" t="11965" r="25156"/>
          <a:stretch>
            <a:fillRect/>
          </a:stretch>
        </p:blipFill>
        <p:spPr bwMode="auto">
          <a:xfrm>
            <a:off x="3071802" y="3500438"/>
            <a:ext cx="3286874" cy="3071835"/>
          </a:xfrm>
          <a:prstGeom prst="rect">
            <a:avLst/>
          </a:prstGeom>
          <a:noFill/>
        </p:spPr>
      </p:pic>
      <p:pic>
        <p:nvPicPr>
          <p:cNvPr id="2050" name="Picture 2" descr="D:\Trushitha Envin\working files\EAST VILLA TOILETS\CH.TOILET4.jpg"/>
          <p:cNvPicPr>
            <a:picLocks noChangeAspect="1" noChangeArrowheads="1"/>
          </p:cNvPicPr>
          <p:nvPr/>
        </p:nvPicPr>
        <p:blipFill>
          <a:blip r:embed="rId5" cstate="print"/>
          <a:srcRect l="34062" t="12953" r="32000"/>
          <a:stretch>
            <a:fillRect/>
          </a:stretch>
        </p:blipFill>
        <p:spPr bwMode="auto">
          <a:xfrm>
            <a:off x="6643702" y="142852"/>
            <a:ext cx="2286016" cy="314327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000496" y="3214686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A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43768" y="3214686"/>
            <a:ext cx="1159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B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71934" y="6550223"/>
            <a:ext cx="1153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C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143768" y="6550223"/>
            <a:ext cx="1172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D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42976" y="5500702"/>
            <a:ext cx="6976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PLAN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282" y="5143512"/>
            <a:ext cx="26297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CHILDREN BEDROOM TOILET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051" name="Picture 3" descr="C:\Users\Envin User\Downloads\CH.TOILET_page-0001 (1).jpg"/>
          <p:cNvPicPr>
            <a:picLocks noChangeAspect="1" noChangeArrowheads="1"/>
          </p:cNvPicPr>
          <p:nvPr/>
        </p:nvPicPr>
        <p:blipFill>
          <a:blip r:embed="rId6" cstate="print"/>
          <a:srcRect l="13235" t="8807" r="14154" b="10227"/>
          <a:stretch>
            <a:fillRect/>
          </a:stretch>
        </p:blipFill>
        <p:spPr bwMode="auto">
          <a:xfrm>
            <a:off x="142844" y="1000108"/>
            <a:ext cx="2821801" cy="407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rushitha Envin\working files\EAST VILLA TOILETS\simpolo tiles\GUEST\1612856518_86000_300x450-m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8082" y="3905232"/>
            <a:ext cx="1678793" cy="1119195"/>
          </a:xfrm>
          <a:prstGeom prst="rect">
            <a:avLst/>
          </a:prstGeom>
          <a:noFill/>
        </p:spPr>
      </p:pic>
      <p:pic>
        <p:nvPicPr>
          <p:cNvPr id="1027" name="Picture 3" descr="D:\Trushitha Envin\working files\EAST VILLA TOILETS\simpolo tiles\GUEST\84004_300x450-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18" y="690522"/>
            <a:ext cx="1678793" cy="1119195"/>
          </a:xfrm>
          <a:prstGeom prst="rect">
            <a:avLst/>
          </a:prstGeom>
          <a:noFill/>
        </p:spPr>
      </p:pic>
      <p:pic>
        <p:nvPicPr>
          <p:cNvPr id="1029" name="Picture 5" descr="D:\Trushitha Envin\working files\EAST VILLA TOILETS\simpolo tiles\GUEST\1612856393_85004-hl_300x450-mm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8050" y="2333596"/>
            <a:ext cx="1678793" cy="111919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14282" y="500042"/>
            <a:ext cx="237731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GUEST BEDROOM  TOILET</a:t>
            </a:r>
            <a:endParaRPr lang="en-US" sz="1600" dirty="0"/>
          </a:p>
        </p:txBody>
      </p:sp>
      <p:pic>
        <p:nvPicPr>
          <p:cNvPr id="6146" name="Picture 2" descr="C:\Users\Envin User\Desktop\G.TOILET.jpg"/>
          <p:cNvPicPr>
            <a:picLocks noChangeAspect="1" noChangeArrowheads="1"/>
          </p:cNvPicPr>
          <p:nvPr/>
        </p:nvPicPr>
        <p:blipFill>
          <a:blip r:embed="rId5" cstate="print"/>
          <a:srcRect l="4015" r="3891"/>
          <a:stretch>
            <a:fillRect/>
          </a:stretch>
        </p:blipFill>
        <p:spPr bwMode="auto">
          <a:xfrm>
            <a:off x="59693" y="1285860"/>
            <a:ext cx="4905798" cy="4214842"/>
          </a:xfrm>
          <a:prstGeom prst="rect">
            <a:avLst/>
          </a:prstGeom>
          <a:noFill/>
        </p:spPr>
      </p:pic>
      <p:grpSp>
        <p:nvGrpSpPr>
          <p:cNvPr id="20" name="Group 19"/>
          <p:cNvGrpSpPr/>
          <p:nvPr/>
        </p:nvGrpSpPr>
        <p:grpSpPr>
          <a:xfrm>
            <a:off x="5072066" y="1285860"/>
            <a:ext cx="2928958" cy="1569660"/>
            <a:chOff x="7072330" y="1214422"/>
            <a:chExt cx="1857388" cy="3492118"/>
          </a:xfrm>
        </p:grpSpPr>
        <p:sp>
          <p:nvSpPr>
            <p:cNvPr id="7" name="Rectangle 6"/>
            <p:cNvSpPr/>
            <p:nvPr/>
          </p:nvSpPr>
          <p:spPr>
            <a:xfrm>
              <a:off x="7072330" y="1214422"/>
              <a:ext cx="1857388" cy="3492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84004 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300X450mm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8.2 mm | MATT|</a:t>
              </a:r>
            </a:p>
            <a:p>
              <a:endParaRPr lang="en-US" sz="1600" b="1" dirty="0" smtClean="0"/>
            </a:p>
            <a:p>
              <a:endParaRPr lang="en-US" sz="1600" b="1" dirty="0" smtClean="0"/>
            </a:p>
            <a:p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62934" y="2962679"/>
              <a:ext cx="500066" cy="635730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08236" y="2962679"/>
              <a:ext cx="642942" cy="7532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6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43504" y="2928934"/>
            <a:ext cx="2928958" cy="1195810"/>
            <a:chOff x="7143768" y="2857499"/>
            <a:chExt cx="1857388" cy="1801058"/>
          </a:xfrm>
        </p:grpSpPr>
        <p:sp>
          <p:nvSpPr>
            <p:cNvPr id="10" name="Rectangle 9"/>
            <p:cNvSpPr/>
            <p:nvPr/>
          </p:nvSpPr>
          <p:spPr>
            <a:xfrm>
              <a:off x="7143768" y="2857499"/>
              <a:ext cx="1857388" cy="1251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85004 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300X450mm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8.2 mm | MATT|</a:t>
              </a:r>
              <a:endParaRPr lang="en-US" sz="16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34372" y="4148647"/>
              <a:ext cx="519232" cy="430384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00335" y="4148647"/>
              <a:ext cx="667584" cy="509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6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43504" y="4500570"/>
            <a:ext cx="2928958" cy="1195810"/>
            <a:chOff x="7143769" y="4500574"/>
            <a:chExt cx="1857388" cy="1311508"/>
          </a:xfrm>
        </p:grpSpPr>
        <p:sp>
          <p:nvSpPr>
            <p:cNvPr id="11" name="Rectangle 10"/>
            <p:cNvSpPr/>
            <p:nvPr/>
          </p:nvSpPr>
          <p:spPr>
            <a:xfrm>
              <a:off x="7143769" y="4500574"/>
              <a:ext cx="1857388" cy="911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86000–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300X450mm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8.2 mm | MATT|</a:t>
              </a:r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253539" y="5440769"/>
              <a:ext cx="500066" cy="313399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24978" y="5440772"/>
              <a:ext cx="642942" cy="3713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7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57620" y="5000636"/>
            <a:ext cx="1285884" cy="377385"/>
            <a:chOff x="2714612" y="5086804"/>
            <a:chExt cx="1410616" cy="413898"/>
          </a:xfrm>
        </p:grpSpPr>
        <p:cxnSp>
          <p:nvCxnSpPr>
            <p:cNvPr id="22" name="Elbow Connector 21"/>
            <p:cNvCxnSpPr>
              <a:stCxn id="23" idx="6"/>
            </p:cNvCxnSpPr>
            <p:nvPr/>
          </p:nvCxnSpPr>
          <p:spPr>
            <a:xfrm flipV="1">
              <a:off x="2786049" y="5086804"/>
              <a:ext cx="1339179" cy="378179"/>
            </a:xfrm>
            <a:prstGeom prst="bentConnector3">
              <a:avLst>
                <a:gd name="adj1" fmla="val -3116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714612" y="542926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00362" y="4429132"/>
            <a:ext cx="2148998" cy="260545"/>
            <a:chOff x="1928794" y="4429132"/>
            <a:chExt cx="2357454" cy="285753"/>
          </a:xfrm>
        </p:grpSpPr>
        <p:cxnSp>
          <p:nvCxnSpPr>
            <p:cNvPr id="25" name="Elbow Connector 24"/>
            <p:cNvCxnSpPr>
              <a:endCxn id="26" idx="6"/>
            </p:cNvCxnSpPr>
            <p:nvPr/>
          </p:nvCxnSpPr>
          <p:spPr>
            <a:xfrm rot="10800000">
              <a:off x="2000232" y="4464852"/>
              <a:ext cx="2286016" cy="250033"/>
            </a:xfrm>
            <a:prstGeom prst="bentConnector3">
              <a:avLst>
                <a:gd name="adj1" fmla="val 101428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928794" y="4429132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14414" y="3286124"/>
            <a:ext cx="3929091" cy="65138"/>
            <a:chOff x="2214546" y="1142982"/>
            <a:chExt cx="4310219" cy="71440"/>
          </a:xfrm>
        </p:grpSpPr>
        <p:cxnSp>
          <p:nvCxnSpPr>
            <p:cNvPr id="28" name="Straight Connector 27"/>
            <p:cNvCxnSpPr>
              <a:endCxn id="29" idx="6"/>
            </p:cNvCxnSpPr>
            <p:nvPr/>
          </p:nvCxnSpPr>
          <p:spPr>
            <a:xfrm rot="10800000" flipV="1">
              <a:off x="2285985" y="1142982"/>
              <a:ext cx="4238780" cy="3572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86050" y="1714488"/>
            <a:ext cx="2286017" cy="65138"/>
            <a:chOff x="2214546" y="1142982"/>
            <a:chExt cx="2507764" cy="71440"/>
          </a:xfrm>
        </p:grpSpPr>
        <p:cxnSp>
          <p:nvCxnSpPr>
            <p:cNvPr id="42" name="Straight Connector 41"/>
            <p:cNvCxnSpPr>
              <a:endCxn id="43" idx="6"/>
            </p:cNvCxnSpPr>
            <p:nvPr/>
          </p:nvCxnSpPr>
          <p:spPr>
            <a:xfrm rot="10800000" flipV="1">
              <a:off x="2285985" y="1142982"/>
              <a:ext cx="2436325" cy="3572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nvin User\Desktop\G.TOILET.jpg"/>
          <p:cNvPicPr>
            <a:picLocks noChangeAspect="1" noChangeArrowheads="1"/>
          </p:cNvPicPr>
          <p:nvPr/>
        </p:nvPicPr>
        <p:blipFill>
          <a:blip r:embed="rId2" cstate="print"/>
          <a:srcRect l="4015" r="3891"/>
          <a:stretch>
            <a:fillRect/>
          </a:stretch>
        </p:blipFill>
        <p:spPr bwMode="auto">
          <a:xfrm>
            <a:off x="2928926" y="214290"/>
            <a:ext cx="3452445" cy="3071833"/>
          </a:xfrm>
          <a:prstGeom prst="rect">
            <a:avLst/>
          </a:prstGeom>
          <a:noFill/>
        </p:spPr>
      </p:pic>
      <p:pic>
        <p:nvPicPr>
          <p:cNvPr id="8194" name="Picture 2" descr="D:\Trushitha Envin\working files\EAST VILLA TOILETS\GUEST TOILET2.jpg"/>
          <p:cNvPicPr>
            <a:picLocks noChangeAspect="1" noChangeArrowheads="1"/>
          </p:cNvPicPr>
          <p:nvPr/>
        </p:nvPicPr>
        <p:blipFill>
          <a:blip r:embed="rId3" cstate="print"/>
          <a:srcRect l="29693" t="5231" r="32130"/>
          <a:stretch>
            <a:fillRect/>
          </a:stretch>
        </p:blipFill>
        <p:spPr bwMode="auto">
          <a:xfrm>
            <a:off x="6572264" y="3571876"/>
            <a:ext cx="2358051" cy="3000396"/>
          </a:xfrm>
          <a:prstGeom prst="rect">
            <a:avLst/>
          </a:prstGeom>
          <a:noFill/>
        </p:spPr>
      </p:pic>
      <p:pic>
        <p:nvPicPr>
          <p:cNvPr id="8196" name="Picture 4" descr="D:\Trushitha Envin\working files\EAST VILLA TOILETS\GUEST TOILET4.jpg"/>
          <p:cNvPicPr>
            <a:picLocks noChangeAspect="1" noChangeArrowheads="1"/>
          </p:cNvPicPr>
          <p:nvPr/>
        </p:nvPicPr>
        <p:blipFill>
          <a:blip r:embed="rId4" cstate="print"/>
          <a:srcRect l="32093" t="7519" r="32094"/>
          <a:stretch>
            <a:fillRect/>
          </a:stretch>
        </p:blipFill>
        <p:spPr bwMode="auto">
          <a:xfrm>
            <a:off x="6572264" y="214290"/>
            <a:ext cx="2400707" cy="3071834"/>
          </a:xfrm>
          <a:prstGeom prst="rect">
            <a:avLst/>
          </a:prstGeom>
          <a:noFill/>
        </p:spPr>
      </p:pic>
      <p:pic>
        <p:nvPicPr>
          <p:cNvPr id="3076" name="Picture 4" descr="D:\Trushitha Envin\working files\EAST VILLA TOILETS\GUEST TOILET3.jpg"/>
          <p:cNvPicPr>
            <a:picLocks noChangeAspect="1" noChangeArrowheads="1"/>
          </p:cNvPicPr>
          <p:nvPr/>
        </p:nvPicPr>
        <p:blipFill>
          <a:blip r:embed="rId5" cstate="print"/>
          <a:srcRect l="38000" t="47531" r="40250" b="14764"/>
          <a:stretch>
            <a:fillRect/>
          </a:stretch>
        </p:blipFill>
        <p:spPr bwMode="auto">
          <a:xfrm>
            <a:off x="2928926" y="3571876"/>
            <a:ext cx="3429024" cy="296344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000496" y="3214686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A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215206" y="3214686"/>
            <a:ext cx="1159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B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00496" y="6488668"/>
            <a:ext cx="1153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C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15206" y="6488668"/>
            <a:ext cx="1172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D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46113" y="5429264"/>
            <a:ext cx="6976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PLAN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8857" y="5072074"/>
            <a:ext cx="237731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GUEST BEDROOM  TOILET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077" name="Picture 5" descr="C:\Users\Envin User\Downloads\GUEST TOILET_page-0001 (1).jpg"/>
          <p:cNvPicPr>
            <a:picLocks noChangeAspect="1" noChangeArrowheads="1"/>
          </p:cNvPicPr>
          <p:nvPr/>
        </p:nvPicPr>
        <p:blipFill>
          <a:blip r:embed="rId6" cstate="print"/>
          <a:srcRect l="15992" t="8806" r="15073" b="8096"/>
          <a:stretch>
            <a:fillRect/>
          </a:stretch>
        </p:blipFill>
        <p:spPr bwMode="auto">
          <a:xfrm>
            <a:off x="168488" y="928670"/>
            <a:ext cx="2656029" cy="414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44" y="142852"/>
            <a:ext cx="252498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2</a:t>
            </a:r>
            <a:r>
              <a:rPr lang="en-US" sz="1600" b="1" baseline="30000" dirty="0" smtClean="0"/>
              <a:t>ND</a:t>
            </a:r>
            <a:r>
              <a:rPr lang="en-US" sz="1600" b="1" dirty="0" smtClean="0"/>
              <a:t> FLOOR POWDER ROOM</a:t>
            </a:r>
            <a:endParaRPr lang="en-US" sz="1600" dirty="0"/>
          </a:p>
        </p:txBody>
      </p:sp>
      <p:pic>
        <p:nvPicPr>
          <p:cNvPr id="2050" name="Picture 2" descr="D:\Trushitha Envin\working files\EAST VILLA TOILETS\simpolo tiles\2ND FLOOR PWDR\16001_300x600-m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076" y="1142984"/>
            <a:ext cx="2070067" cy="1035946"/>
          </a:xfrm>
          <a:prstGeom prst="rect">
            <a:avLst/>
          </a:prstGeom>
          <a:noFill/>
        </p:spPr>
      </p:pic>
      <p:pic>
        <p:nvPicPr>
          <p:cNvPr id="2051" name="Picture 3" descr="D:\Trushitha Envin\working files\EAST VILLA TOILETS\simpolo tiles\2ND FLOOR PWDR\1612758034_26001-hl_300x600-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3602" y="3000372"/>
            <a:ext cx="2073715" cy="1035945"/>
          </a:xfrm>
          <a:prstGeom prst="rect">
            <a:avLst/>
          </a:prstGeom>
          <a:noFill/>
        </p:spPr>
      </p:pic>
      <p:pic>
        <p:nvPicPr>
          <p:cNvPr id="2052" name="Picture 4" descr="D:\Trushitha Envin\working files\EAST VILLA TOILETS\simpolo tiles\2ND FLOOR PWDR\1612786583_37043_300x600-m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5514" y="4643446"/>
            <a:ext cx="2070067" cy="1035946"/>
          </a:xfrm>
          <a:prstGeom prst="rect">
            <a:avLst/>
          </a:prstGeom>
          <a:noFill/>
        </p:spPr>
      </p:pic>
      <p:pic>
        <p:nvPicPr>
          <p:cNvPr id="7170" name="Picture 2" descr="C:\Users\Envin User\Desktop\2ND PWDR ROOM.jpg"/>
          <p:cNvPicPr>
            <a:picLocks noChangeAspect="1" noChangeArrowheads="1"/>
          </p:cNvPicPr>
          <p:nvPr/>
        </p:nvPicPr>
        <p:blipFill>
          <a:blip r:embed="rId5" cstate="print"/>
          <a:srcRect l="4895" r="6998"/>
          <a:stretch>
            <a:fillRect/>
          </a:stretch>
        </p:blipFill>
        <p:spPr bwMode="auto">
          <a:xfrm>
            <a:off x="142844" y="571480"/>
            <a:ext cx="3789989" cy="6118452"/>
          </a:xfrm>
          <a:prstGeom prst="rect">
            <a:avLst/>
          </a:prstGeom>
          <a:noFill/>
        </p:spPr>
      </p:pic>
      <p:grpSp>
        <p:nvGrpSpPr>
          <p:cNvPr id="19" name="Group 18"/>
          <p:cNvGrpSpPr/>
          <p:nvPr/>
        </p:nvGrpSpPr>
        <p:grpSpPr>
          <a:xfrm>
            <a:off x="4143372" y="4607821"/>
            <a:ext cx="3214710" cy="1143006"/>
            <a:chOff x="6572264" y="5000637"/>
            <a:chExt cx="1857388" cy="1411668"/>
          </a:xfrm>
        </p:grpSpPr>
        <p:sp>
          <p:nvSpPr>
            <p:cNvPr id="13" name="Rectangle 12"/>
            <p:cNvSpPr/>
            <p:nvPr/>
          </p:nvSpPr>
          <p:spPr>
            <a:xfrm>
              <a:off x="6572264" y="5000637"/>
              <a:ext cx="1857388" cy="1026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37043 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300X600mm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8.5 mm | SATIN|</a:t>
              </a:r>
              <a:endParaRPr lang="en-US" sz="16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65928" y="6059388"/>
              <a:ext cx="500066" cy="352917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37365" y="6059387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6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071934" y="1178798"/>
            <a:ext cx="3214710" cy="1071570"/>
            <a:chOff x="6500826" y="1214422"/>
            <a:chExt cx="1857388" cy="1323440"/>
          </a:xfrm>
        </p:grpSpPr>
        <p:sp>
          <p:nvSpPr>
            <p:cNvPr id="11" name="Rectangle 10"/>
            <p:cNvSpPr/>
            <p:nvPr/>
          </p:nvSpPr>
          <p:spPr>
            <a:xfrm>
              <a:off x="6500826" y="1214422"/>
              <a:ext cx="1857388" cy="1026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16001 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300X600mm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8.5 mm | MATT|</a:t>
              </a:r>
              <a:endParaRPr lang="en-US" sz="16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583377" y="2184945"/>
              <a:ext cx="500066" cy="352917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54814" y="2184945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7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71934" y="3036186"/>
            <a:ext cx="3214710" cy="1143007"/>
            <a:chOff x="6500826" y="3143248"/>
            <a:chExt cx="1857388" cy="1411668"/>
          </a:xfrm>
        </p:grpSpPr>
        <p:sp>
          <p:nvSpPr>
            <p:cNvPr id="9" name="Rectangle 8"/>
            <p:cNvSpPr/>
            <p:nvPr/>
          </p:nvSpPr>
          <p:spPr>
            <a:xfrm>
              <a:off x="6500826" y="3143248"/>
              <a:ext cx="1857388" cy="1026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26001 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300X600mm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8.5 mm | MATT|</a:t>
              </a:r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94490" y="4201999"/>
              <a:ext cx="500066" cy="352917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65927" y="4201999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7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00233" y="4786322"/>
            <a:ext cx="2143140" cy="1604960"/>
            <a:chOff x="2714612" y="3740458"/>
            <a:chExt cx="2351025" cy="1760244"/>
          </a:xfrm>
        </p:grpSpPr>
        <p:cxnSp>
          <p:nvCxnSpPr>
            <p:cNvPr id="22" name="Elbow Connector 21"/>
            <p:cNvCxnSpPr>
              <a:stCxn id="23" idx="6"/>
            </p:cNvCxnSpPr>
            <p:nvPr/>
          </p:nvCxnSpPr>
          <p:spPr>
            <a:xfrm flipV="1">
              <a:off x="2786049" y="3740458"/>
              <a:ext cx="2279588" cy="1724525"/>
            </a:xfrm>
            <a:prstGeom prst="bentConnector3">
              <a:avLst>
                <a:gd name="adj1" fmla="val -1626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714612" y="542926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714480" y="3714752"/>
            <a:ext cx="2357455" cy="65145"/>
            <a:chOff x="2214546" y="1142975"/>
            <a:chExt cx="2586132" cy="71447"/>
          </a:xfrm>
        </p:grpSpPr>
        <p:cxnSp>
          <p:nvCxnSpPr>
            <p:cNvPr id="25" name="Straight Connector 24"/>
            <p:cNvCxnSpPr>
              <a:endCxn id="26" idx="6"/>
            </p:cNvCxnSpPr>
            <p:nvPr/>
          </p:nvCxnSpPr>
          <p:spPr>
            <a:xfrm rot="10800000" flipV="1">
              <a:off x="2285985" y="1142975"/>
              <a:ext cx="2514693" cy="3572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00232" y="1643050"/>
            <a:ext cx="2071703" cy="65146"/>
            <a:chOff x="2214546" y="1142974"/>
            <a:chExt cx="2272662" cy="71448"/>
          </a:xfrm>
        </p:grpSpPr>
        <p:cxnSp>
          <p:nvCxnSpPr>
            <p:cNvPr id="39" name="Straight Connector 38"/>
            <p:cNvCxnSpPr>
              <a:endCxn id="40" idx="6"/>
            </p:cNvCxnSpPr>
            <p:nvPr/>
          </p:nvCxnSpPr>
          <p:spPr>
            <a:xfrm rot="10800000" flipV="1">
              <a:off x="2285985" y="1142974"/>
              <a:ext cx="2201223" cy="3572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:\Trushitha Envin\working files\EAST VILLA TOILETS\2.PWDR 4.jpg"/>
          <p:cNvPicPr>
            <a:picLocks noChangeAspect="1" noChangeArrowheads="1"/>
          </p:cNvPicPr>
          <p:nvPr/>
        </p:nvPicPr>
        <p:blipFill>
          <a:blip r:embed="rId2" cstate="print"/>
          <a:srcRect l="31228" r="29563"/>
          <a:stretch>
            <a:fillRect/>
          </a:stretch>
        </p:blipFill>
        <p:spPr bwMode="auto">
          <a:xfrm>
            <a:off x="4714876" y="3500438"/>
            <a:ext cx="2071702" cy="3071834"/>
          </a:xfrm>
          <a:prstGeom prst="rect">
            <a:avLst/>
          </a:prstGeom>
          <a:noFill/>
        </p:spPr>
      </p:pic>
      <p:pic>
        <p:nvPicPr>
          <p:cNvPr id="9221" name="Picture 5" descr="C:\Users\Envin User\Downloads\2ND PWDR ROOM_page-0001.jpg"/>
          <p:cNvPicPr>
            <a:picLocks noChangeAspect="1" noChangeArrowheads="1"/>
          </p:cNvPicPr>
          <p:nvPr/>
        </p:nvPicPr>
        <p:blipFill>
          <a:blip r:embed="rId3" cstate="print"/>
          <a:srcRect l="10937" t="14154" r="9517" b="15073"/>
          <a:stretch>
            <a:fillRect/>
          </a:stretch>
        </p:blipFill>
        <p:spPr bwMode="auto">
          <a:xfrm>
            <a:off x="142844" y="1857364"/>
            <a:ext cx="4260303" cy="2928958"/>
          </a:xfrm>
          <a:prstGeom prst="rect">
            <a:avLst/>
          </a:prstGeom>
          <a:noFill/>
        </p:spPr>
      </p:pic>
      <p:pic>
        <p:nvPicPr>
          <p:cNvPr id="1027" name="Picture 3" descr="D:\Trushitha Envin\working files\EAST VILLA TOILETS\2.PWDR 1.jpg"/>
          <p:cNvPicPr>
            <a:picLocks noChangeAspect="1" noChangeArrowheads="1"/>
          </p:cNvPicPr>
          <p:nvPr/>
        </p:nvPicPr>
        <p:blipFill>
          <a:blip r:embed="rId4" cstate="print"/>
          <a:srcRect l="31718" t="15093" r="36594"/>
          <a:stretch>
            <a:fillRect/>
          </a:stretch>
        </p:blipFill>
        <p:spPr bwMode="auto">
          <a:xfrm>
            <a:off x="4714876" y="142852"/>
            <a:ext cx="2000264" cy="3071834"/>
          </a:xfrm>
          <a:prstGeom prst="rect">
            <a:avLst/>
          </a:prstGeom>
          <a:noFill/>
        </p:spPr>
      </p:pic>
      <p:pic>
        <p:nvPicPr>
          <p:cNvPr id="1028" name="Picture 4" descr="D:\Trushitha Envin\working files\EAST VILLA TOILETS\2.PWDR 2.jpg"/>
          <p:cNvPicPr>
            <a:picLocks noChangeAspect="1" noChangeArrowheads="1"/>
          </p:cNvPicPr>
          <p:nvPr/>
        </p:nvPicPr>
        <p:blipFill>
          <a:blip r:embed="rId5" cstate="print"/>
          <a:srcRect l="41281" t="11471" r="39406" b="5049"/>
          <a:stretch>
            <a:fillRect/>
          </a:stretch>
        </p:blipFill>
        <p:spPr bwMode="auto">
          <a:xfrm>
            <a:off x="7072330" y="3500438"/>
            <a:ext cx="1785950" cy="3071810"/>
          </a:xfrm>
          <a:prstGeom prst="rect">
            <a:avLst/>
          </a:prstGeom>
          <a:noFill/>
        </p:spPr>
      </p:pic>
      <p:pic>
        <p:nvPicPr>
          <p:cNvPr id="1029" name="Picture 5" descr="D:\Trushitha Envin\working files\EAST VILLA TOILETS\2.PWDR 3.jpg"/>
          <p:cNvPicPr>
            <a:picLocks noChangeAspect="1" noChangeArrowheads="1"/>
          </p:cNvPicPr>
          <p:nvPr/>
        </p:nvPicPr>
        <p:blipFill>
          <a:blip r:embed="rId6" cstate="print"/>
          <a:srcRect l="37156" t="7519" r="40906"/>
          <a:stretch>
            <a:fillRect/>
          </a:stretch>
        </p:blipFill>
        <p:spPr bwMode="auto">
          <a:xfrm>
            <a:off x="7072330" y="142852"/>
            <a:ext cx="1785950" cy="307183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072066" y="3143248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A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358082" y="3143248"/>
            <a:ext cx="1159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B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072066" y="6488668"/>
            <a:ext cx="1153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C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86644" y="6488668"/>
            <a:ext cx="1172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D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57356" y="5214950"/>
            <a:ext cx="6976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PLAN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28662" y="4857760"/>
            <a:ext cx="252498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</a:t>
            </a:r>
            <a:r>
              <a:rPr lang="en-US" sz="1600" b="1" baseline="30000" dirty="0" smtClean="0">
                <a:solidFill>
                  <a:srgbClr val="FF0000"/>
                </a:solidFill>
              </a:rPr>
              <a:t>ND</a:t>
            </a:r>
            <a:r>
              <a:rPr lang="en-US" sz="1600" b="1" dirty="0" smtClean="0">
                <a:solidFill>
                  <a:srgbClr val="FF0000"/>
                </a:solidFill>
              </a:rPr>
              <a:t> FLOOR POWDER ROOM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Trushitha Envin\working files\EAST VILLA TOILETS\PARENTS TOILETS1.jpg"/>
          <p:cNvPicPr>
            <a:picLocks noChangeAspect="1" noChangeArrowheads="1"/>
          </p:cNvPicPr>
          <p:nvPr/>
        </p:nvPicPr>
        <p:blipFill>
          <a:blip r:embed="rId2" cstate="print"/>
          <a:srcRect l="24686" t="8971" r="28213"/>
          <a:stretch>
            <a:fillRect/>
          </a:stretch>
        </p:blipFill>
        <p:spPr bwMode="auto">
          <a:xfrm>
            <a:off x="6286512" y="142852"/>
            <a:ext cx="2449323" cy="2928958"/>
          </a:xfrm>
          <a:prstGeom prst="rect">
            <a:avLst/>
          </a:prstGeom>
          <a:noFill/>
        </p:spPr>
      </p:pic>
      <p:pic>
        <p:nvPicPr>
          <p:cNvPr id="3075" name="Picture 3" descr="D:\Trushitha Envin\working files\EAST VILLA TOILETS\PARENTS TOILETS2.jpg"/>
          <p:cNvPicPr>
            <a:picLocks noChangeAspect="1" noChangeArrowheads="1"/>
          </p:cNvPicPr>
          <p:nvPr/>
        </p:nvPicPr>
        <p:blipFill>
          <a:blip r:embed="rId3" cstate="print"/>
          <a:srcRect l="23844" t="9824" r="29000"/>
          <a:stretch>
            <a:fillRect/>
          </a:stretch>
        </p:blipFill>
        <p:spPr bwMode="auto">
          <a:xfrm>
            <a:off x="6143636" y="3429000"/>
            <a:ext cx="2694234" cy="3071834"/>
          </a:xfrm>
          <a:prstGeom prst="rect">
            <a:avLst/>
          </a:prstGeom>
          <a:noFill/>
        </p:spPr>
      </p:pic>
      <p:pic>
        <p:nvPicPr>
          <p:cNvPr id="3076" name="Picture 4" descr="D:\Trushitha Envin\working files\EAST VILLA TOILETS\PARENTS TOILETS3.jpg"/>
          <p:cNvPicPr>
            <a:picLocks noChangeAspect="1" noChangeArrowheads="1"/>
          </p:cNvPicPr>
          <p:nvPr/>
        </p:nvPicPr>
        <p:blipFill>
          <a:blip r:embed="rId4" cstate="print"/>
          <a:srcRect l="27781" t="2744" r="26937"/>
          <a:stretch>
            <a:fillRect/>
          </a:stretch>
        </p:blipFill>
        <p:spPr bwMode="auto">
          <a:xfrm>
            <a:off x="3286116" y="3429000"/>
            <a:ext cx="2643206" cy="3071834"/>
          </a:xfrm>
          <a:prstGeom prst="rect">
            <a:avLst/>
          </a:prstGeom>
          <a:noFill/>
        </p:spPr>
      </p:pic>
      <p:pic>
        <p:nvPicPr>
          <p:cNvPr id="3077" name="Picture 5" descr="D:\Trushitha Envin\working files\EAST VILLA TOILETS\PARENTS TOILETS4.jpg"/>
          <p:cNvPicPr>
            <a:picLocks noChangeAspect="1" noChangeArrowheads="1"/>
          </p:cNvPicPr>
          <p:nvPr/>
        </p:nvPicPr>
        <p:blipFill>
          <a:blip r:embed="rId5" cstate="print"/>
          <a:srcRect l="29281" t="10977" r="35000" b="2023"/>
          <a:stretch>
            <a:fillRect/>
          </a:stretch>
        </p:blipFill>
        <p:spPr bwMode="auto">
          <a:xfrm>
            <a:off x="3357554" y="142852"/>
            <a:ext cx="2643206" cy="2928982"/>
          </a:xfrm>
          <a:prstGeom prst="rect">
            <a:avLst/>
          </a:prstGeom>
          <a:noFill/>
        </p:spPr>
      </p:pic>
      <p:pic>
        <p:nvPicPr>
          <p:cNvPr id="3078" name="Picture 6" descr="C:\Users\Envin User\Downloads\PARENTS TOILET_page-0001.jpg"/>
          <p:cNvPicPr>
            <a:picLocks noChangeAspect="1" noChangeArrowheads="1"/>
          </p:cNvPicPr>
          <p:nvPr/>
        </p:nvPicPr>
        <p:blipFill>
          <a:blip r:embed="rId6" cstate="print"/>
          <a:srcRect l="4758" t="5515" r="7223" b="6250"/>
          <a:stretch>
            <a:fillRect/>
          </a:stretch>
        </p:blipFill>
        <p:spPr bwMode="auto">
          <a:xfrm>
            <a:off x="142844" y="1071546"/>
            <a:ext cx="3006348" cy="390012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00496" y="3071810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ELEVATION-A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58016" y="3071810"/>
            <a:ext cx="1159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B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786182" y="6488668"/>
            <a:ext cx="1153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C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86578" y="6488668"/>
            <a:ext cx="1172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D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57290" y="5357826"/>
            <a:ext cx="6976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PLAN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7158" y="5000636"/>
            <a:ext cx="257176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PARENTS BEDROOM TOILET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Trushitha Envin\working files\EAST VILLA TOILETS\PWDR 1.jpg"/>
          <p:cNvPicPr>
            <a:picLocks noChangeAspect="1" noChangeArrowheads="1"/>
          </p:cNvPicPr>
          <p:nvPr/>
        </p:nvPicPr>
        <p:blipFill>
          <a:blip r:embed="rId2" cstate="print"/>
          <a:srcRect l="35094" r="38375"/>
          <a:stretch>
            <a:fillRect/>
          </a:stretch>
        </p:blipFill>
        <p:spPr bwMode="auto">
          <a:xfrm>
            <a:off x="214282" y="785794"/>
            <a:ext cx="2418879" cy="5191010"/>
          </a:xfrm>
          <a:prstGeom prst="rect">
            <a:avLst/>
          </a:prstGeom>
          <a:noFill/>
        </p:spPr>
      </p:pic>
      <p:pic>
        <p:nvPicPr>
          <p:cNvPr id="1026" name="Picture 2" descr="C:\Users\Envin User\Desktop\simpolo tiles\PDWR\1691402625_02_spectra-berry_198x198-m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7035" y="4353527"/>
            <a:ext cx="1890117" cy="1890117"/>
          </a:xfrm>
          <a:prstGeom prst="rect">
            <a:avLst/>
          </a:prstGeom>
          <a:noFill/>
        </p:spPr>
      </p:pic>
      <p:pic>
        <p:nvPicPr>
          <p:cNvPr id="1027" name="Picture 3" descr="C:\Users\Envin User\Desktop\simpolo tiles\PDWR\1691412554_02_neo-chalk_198x198-mm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31796" y="2308204"/>
            <a:ext cx="1860364" cy="1860364"/>
          </a:xfrm>
          <a:prstGeom prst="rect">
            <a:avLst/>
          </a:prstGeom>
          <a:noFill/>
        </p:spPr>
      </p:pic>
      <p:pic>
        <p:nvPicPr>
          <p:cNvPr id="1028" name="Picture 4" descr="C:\Users\Envin User\Desktop\simpolo tiles\PDWR\1691412554_03_neo-navy-decor-1_198x198-m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43702" y="345354"/>
            <a:ext cx="1857389" cy="185738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14282" y="142852"/>
            <a:ext cx="157960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POWDER ROOM</a:t>
            </a:r>
            <a:endParaRPr lang="en-US" sz="16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3357554" y="857232"/>
            <a:ext cx="3071834" cy="1323439"/>
            <a:chOff x="5000628" y="571480"/>
            <a:chExt cx="1857388" cy="1323439"/>
          </a:xfrm>
        </p:grpSpPr>
        <p:sp>
          <p:nvSpPr>
            <p:cNvPr id="6" name="Rectangle 5"/>
            <p:cNvSpPr/>
            <p:nvPr/>
          </p:nvSpPr>
          <p:spPr>
            <a:xfrm>
              <a:off x="5000628" y="571480"/>
              <a:ext cx="185738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NAVY DECOR 1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198X198mm |</a:t>
              </a:r>
              <a:r>
                <a:rPr lang="en-US" sz="1600" b="1" dirty="0"/>
                <a:t> 8.5mm </a:t>
              </a:r>
              <a:r>
                <a:rPr lang="en-US" sz="1600" b="1" dirty="0" smtClean="0"/>
                <a:t>| Matt|</a:t>
              </a:r>
            </a:p>
            <a:p>
              <a:endParaRPr lang="en-US" sz="1600" b="1" dirty="0" smtClean="0"/>
            </a:p>
            <a:p>
              <a:endParaRPr lang="en-US" sz="1600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145165" y="1500174"/>
              <a:ext cx="500066" cy="338554"/>
              <a:chOff x="5145165" y="1500174"/>
              <a:chExt cx="500066" cy="338554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145165" y="1500174"/>
                <a:ext cx="500066" cy="285752"/>
              </a:xfrm>
              <a:prstGeom prst="rect">
                <a:avLst/>
              </a:prstGeom>
              <a:solidFill>
                <a:srgbClr val="A6A6A6">
                  <a:alpha val="50196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216603" y="1500174"/>
                <a:ext cx="42862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hlinkClick r:id="rId6"/>
                  </a:rPr>
                  <a:t>LINK</a:t>
                </a:r>
                <a:endParaRPr lang="en-US" sz="1600" b="1" dirty="0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3428992" y="2786058"/>
            <a:ext cx="3357587" cy="1323439"/>
            <a:chOff x="4921586" y="2643178"/>
            <a:chExt cx="1857387" cy="1439018"/>
          </a:xfrm>
        </p:grpSpPr>
        <p:sp>
          <p:nvSpPr>
            <p:cNvPr id="11" name="Rectangle 10"/>
            <p:cNvSpPr/>
            <p:nvPr/>
          </p:nvSpPr>
          <p:spPr>
            <a:xfrm>
              <a:off x="4921586" y="2643178"/>
              <a:ext cx="1857387" cy="1439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NEO CHALK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198X198mm |</a:t>
              </a:r>
              <a:r>
                <a:rPr lang="en-US" sz="1600" b="1" dirty="0"/>
                <a:t> 8.5mm </a:t>
              </a:r>
              <a:r>
                <a:rPr lang="en-US" sz="1600" b="1" dirty="0" smtClean="0"/>
                <a:t>| Matt|</a:t>
              </a:r>
            </a:p>
            <a:p>
              <a:endParaRPr lang="en-US" sz="1600" b="1" dirty="0" smtClean="0"/>
            </a:p>
            <a:p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40145" y="3652980"/>
              <a:ext cx="500066" cy="325974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40147" y="3652982"/>
              <a:ext cx="513746" cy="3681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6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00430" y="4857760"/>
            <a:ext cx="3000396" cy="1323439"/>
            <a:chOff x="4929190" y="4817081"/>
            <a:chExt cx="1857388" cy="2077075"/>
          </a:xfrm>
        </p:grpSpPr>
        <p:sp>
          <p:nvSpPr>
            <p:cNvPr id="12" name="Rectangle 11"/>
            <p:cNvSpPr/>
            <p:nvPr/>
          </p:nvSpPr>
          <p:spPr>
            <a:xfrm>
              <a:off x="4929190" y="4817081"/>
              <a:ext cx="1857388" cy="207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cap="all" dirty="0" smtClean="0">
                  <a:solidFill>
                    <a:schemeClr val="tx2"/>
                  </a:solidFill>
                </a:rPr>
                <a:t>SPECTRA BERRY</a:t>
              </a:r>
            </a:p>
            <a:p>
              <a:r>
                <a:rPr lang="en-US" sz="1600" b="1" dirty="0" smtClean="0"/>
                <a:t>198X198mm |</a:t>
              </a:r>
              <a:r>
                <a:rPr lang="en-US" sz="1600" b="1" dirty="0"/>
                <a:t> 8.5mm </a:t>
              </a:r>
              <a:r>
                <a:rPr lang="en-US" sz="1600" b="1" dirty="0" smtClean="0"/>
                <a:t>| Matt|</a:t>
              </a:r>
            </a:p>
            <a:p>
              <a:endParaRPr lang="en-US" sz="1600" b="1" dirty="0" smtClean="0"/>
            </a:p>
            <a:p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34646" y="6162502"/>
              <a:ext cx="500066" cy="448474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06084" y="6162500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7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43042" y="1285860"/>
            <a:ext cx="1571636" cy="71439"/>
            <a:chOff x="2214546" y="1142983"/>
            <a:chExt cx="1571636" cy="71439"/>
          </a:xfrm>
        </p:grpSpPr>
        <p:cxnSp>
          <p:nvCxnSpPr>
            <p:cNvPr id="34" name="Straight Connector 33"/>
            <p:cNvCxnSpPr>
              <a:endCxn id="35" idx="6"/>
            </p:cNvCxnSpPr>
            <p:nvPr/>
          </p:nvCxnSpPr>
          <p:spPr>
            <a:xfrm rot="10800000" flipV="1">
              <a:off x="2285984" y="1142983"/>
              <a:ext cx="1500198" cy="3572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28860" y="3071810"/>
            <a:ext cx="928694" cy="71439"/>
            <a:chOff x="2214546" y="1142983"/>
            <a:chExt cx="928694" cy="71439"/>
          </a:xfrm>
        </p:grpSpPr>
        <p:cxnSp>
          <p:nvCxnSpPr>
            <p:cNvPr id="43" name="Straight Connector 42"/>
            <p:cNvCxnSpPr>
              <a:endCxn id="44" idx="6"/>
            </p:cNvCxnSpPr>
            <p:nvPr/>
          </p:nvCxnSpPr>
          <p:spPr>
            <a:xfrm rot="10800000" flipV="1">
              <a:off x="2285984" y="1142983"/>
              <a:ext cx="857256" cy="3572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57356" y="4643446"/>
            <a:ext cx="1643074" cy="642943"/>
            <a:chOff x="2000232" y="4429132"/>
            <a:chExt cx="1643074" cy="642943"/>
          </a:xfrm>
        </p:grpSpPr>
        <p:cxnSp>
          <p:nvCxnSpPr>
            <p:cNvPr id="55" name="Elbow Connector 54"/>
            <p:cNvCxnSpPr>
              <a:endCxn id="62" idx="6"/>
            </p:cNvCxnSpPr>
            <p:nvPr/>
          </p:nvCxnSpPr>
          <p:spPr>
            <a:xfrm rot="10800000">
              <a:off x="2071670" y="4464852"/>
              <a:ext cx="1571636" cy="607223"/>
            </a:xfrm>
            <a:prstGeom prst="bentConnector3">
              <a:avLst>
                <a:gd name="adj1" fmla="val 102640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000232" y="4429132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000232" y="5572140"/>
            <a:ext cx="1428760" cy="285752"/>
            <a:chOff x="2857488" y="4643446"/>
            <a:chExt cx="1428760" cy="285752"/>
          </a:xfrm>
        </p:grpSpPr>
        <p:cxnSp>
          <p:nvCxnSpPr>
            <p:cNvPr id="77" name="Elbow Connector 76"/>
            <p:cNvCxnSpPr/>
            <p:nvPr/>
          </p:nvCxnSpPr>
          <p:spPr>
            <a:xfrm flipV="1">
              <a:off x="2928926" y="4643446"/>
              <a:ext cx="1357322" cy="266974"/>
            </a:xfrm>
            <a:prstGeom prst="bentConnector3">
              <a:avLst>
                <a:gd name="adj1" fmla="val -2421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857488" y="4857760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Trushitha Envin\working files\EAST VILLA TOILETS\PWDR 1.jpg"/>
          <p:cNvPicPr>
            <a:picLocks noChangeAspect="1" noChangeArrowheads="1"/>
          </p:cNvPicPr>
          <p:nvPr/>
        </p:nvPicPr>
        <p:blipFill>
          <a:blip r:embed="rId2" cstate="print"/>
          <a:srcRect l="35094" r="38375"/>
          <a:stretch>
            <a:fillRect/>
          </a:stretch>
        </p:blipFill>
        <p:spPr bwMode="auto">
          <a:xfrm>
            <a:off x="3857620" y="142852"/>
            <a:ext cx="1643074" cy="3143272"/>
          </a:xfrm>
          <a:prstGeom prst="rect">
            <a:avLst/>
          </a:prstGeom>
          <a:noFill/>
        </p:spPr>
      </p:pic>
      <p:pic>
        <p:nvPicPr>
          <p:cNvPr id="4098" name="Picture 2" descr="D:\Trushitha Envin\working files\EAST VILLA TOILETS\PWDR2.jpg"/>
          <p:cNvPicPr>
            <a:picLocks noChangeAspect="1" noChangeArrowheads="1"/>
          </p:cNvPicPr>
          <p:nvPr/>
        </p:nvPicPr>
        <p:blipFill>
          <a:blip r:embed="rId3" cstate="print"/>
          <a:srcRect l="40719" t="17234" r="40625" b="7190"/>
          <a:stretch>
            <a:fillRect/>
          </a:stretch>
        </p:blipFill>
        <p:spPr bwMode="auto">
          <a:xfrm>
            <a:off x="3929058" y="3500438"/>
            <a:ext cx="1571636" cy="3071834"/>
          </a:xfrm>
          <a:prstGeom prst="rect">
            <a:avLst/>
          </a:prstGeom>
          <a:noFill/>
        </p:spPr>
      </p:pic>
      <p:pic>
        <p:nvPicPr>
          <p:cNvPr id="4099" name="Picture 3" descr="D:\Trushitha Envin\working files\EAST VILLA TOILETS\PWDR3.jpg"/>
          <p:cNvPicPr>
            <a:picLocks noChangeAspect="1" noChangeArrowheads="1"/>
          </p:cNvPicPr>
          <p:nvPr/>
        </p:nvPicPr>
        <p:blipFill>
          <a:blip r:embed="rId4" cstate="print"/>
          <a:srcRect l="39094" r="20477"/>
          <a:stretch>
            <a:fillRect/>
          </a:stretch>
        </p:blipFill>
        <p:spPr bwMode="auto">
          <a:xfrm>
            <a:off x="6286512" y="142852"/>
            <a:ext cx="2236189" cy="3071834"/>
          </a:xfrm>
          <a:prstGeom prst="rect">
            <a:avLst/>
          </a:prstGeom>
          <a:noFill/>
        </p:spPr>
      </p:pic>
      <p:pic>
        <p:nvPicPr>
          <p:cNvPr id="4100" name="Picture 4" descr="D:\Trushitha Envin\working files\EAST VILLA TOILETS\PWDR4.jpg"/>
          <p:cNvPicPr>
            <a:picLocks noChangeAspect="1" noChangeArrowheads="1"/>
          </p:cNvPicPr>
          <p:nvPr/>
        </p:nvPicPr>
        <p:blipFill>
          <a:blip r:embed="rId5" cstate="print"/>
          <a:srcRect l="32094" t="5872" r="31531" b="3073"/>
          <a:stretch>
            <a:fillRect/>
          </a:stretch>
        </p:blipFill>
        <p:spPr bwMode="auto">
          <a:xfrm>
            <a:off x="6286512" y="3500438"/>
            <a:ext cx="2219229" cy="3071834"/>
          </a:xfrm>
          <a:prstGeom prst="rect">
            <a:avLst/>
          </a:prstGeom>
          <a:noFill/>
        </p:spPr>
      </p:pic>
      <p:pic>
        <p:nvPicPr>
          <p:cNvPr id="4101" name="Picture 5" descr="C:\Users\Envin User\Downloads\PWDR.ROOM_page-0001.jpg"/>
          <p:cNvPicPr>
            <a:picLocks noChangeAspect="1" noChangeArrowheads="1"/>
          </p:cNvPicPr>
          <p:nvPr/>
        </p:nvPicPr>
        <p:blipFill>
          <a:blip r:embed="rId6" cstate="print"/>
          <a:srcRect l="17746" t="8570" r="17926" b="9154"/>
          <a:stretch>
            <a:fillRect/>
          </a:stretch>
        </p:blipFill>
        <p:spPr bwMode="auto">
          <a:xfrm>
            <a:off x="428596" y="857232"/>
            <a:ext cx="2643206" cy="437496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71934" y="3214686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A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786578" y="3214686"/>
            <a:ext cx="1159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B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143372" y="6550223"/>
            <a:ext cx="1153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C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43702" y="6550223"/>
            <a:ext cx="1172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D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428728" y="5643578"/>
            <a:ext cx="6976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PLAN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0100" y="5286388"/>
            <a:ext cx="157960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POWDER ROOM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Trushitha Envin\working files\EAST VILLA TOILETS\SERV.1.jpg"/>
          <p:cNvPicPr>
            <a:picLocks noChangeAspect="1" noChangeArrowheads="1"/>
          </p:cNvPicPr>
          <p:nvPr/>
        </p:nvPicPr>
        <p:blipFill>
          <a:blip r:embed="rId2" cstate="print"/>
          <a:srcRect l="35937" t="7354" r="41094" b="1921"/>
          <a:stretch>
            <a:fillRect/>
          </a:stretch>
        </p:blipFill>
        <p:spPr bwMode="auto">
          <a:xfrm>
            <a:off x="214282" y="571480"/>
            <a:ext cx="2699994" cy="607223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57158" y="71414"/>
            <a:ext cx="220759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SERVANT ROOM TOILET</a:t>
            </a:r>
            <a:endParaRPr lang="en-US" sz="1600" b="1" dirty="0"/>
          </a:p>
        </p:txBody>
      </p:sp>
      <p:pic>
        <p:nvPicPr>
          <p:cNvPr id="2050" name="Picture 2" descr="C:\Users\Envin User\Desktop\simpolo tiles\SERVANT\1612791060_27009-hl_300x600-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7137" y="3002936"/>
            <a:ext cx="2477334" cy="1239758"/>
          </a:xfrm>
          <a:prstGeom prst="rect">
            <a:avLst/>
          </a:prstGeom>
          <a:noFill/>
        </p:spPr>
      </p:pic>
      <p:pic>
        <p:nvPicPr>
          <p:cNvPr id="2052" name="Picture 4" descr="C:\Users\Envin User\Desktop\simpolo tiles\SERVANT\17009-_300x600-m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7137" y="760483"/>
            <a:ext cx="2477334" cy="1239758"/>
          </a:xfrm>
          <a:prstGeom prst="rect">
            <a:avLst/>
          </a:prstGeom>
          <a:noFill/>
        </p:spPr>
      </p:pic>
      <p:pic>
        <p:nvPicPr>
          <p:cNvPr id="2053" name="Picture 5" descr="C:\Users\Envin User\Desktop\simpolo tiles\SERVANT\1612791060_37009_300x600-m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8" y="4929198"/>
            <a:ext cx="2569504" cy="1285884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3643306" y="857232"/>
            <a:ext cx="2928958" cy="1124372"/>
            <a:chOff x="4572000" y="1142984"/>
            <a:chExt cx="1857388" cy="1124372"/>
          </a:xfrm>
        </p:grpSpPr>
        <p:sp>
          <p:nvSpPr>
            <p:cNvPr id="6" name="Rectangle 5"/>
            <p:cNvSpPr/>
            <p:nvPr/>
          </p:nvSpPr>
          <p:spPr>
            <a:xfrm>
              <a:off x="4572000" y="1142984"/>
              <a:ext cx="185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17009 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300X600mm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9.5mm | SATIN|</a:t>
              </a:r>
              <a:endParaRPr lang="en-US" sz="1600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669574" y="1928802"/>
              <a:ext cx="726576" cy="338554"/>
              <a:chOff x="4669574" y="1928802"/>
              <a:chExt cx="726576" cy="338554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669574" y="1928802"/>
                <a:ext cx="500066" cy="285752"/>
              </a:xfrm>
              <a:prstGeom prst="rect">
                <a:avLst/>
              </a:prstGeom>
              <a:solidFill>
                <a:srgbClr val="A6A6A6">
                  <a:alpha val="50196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753208" y="1928802"/>
                <a:ext cx="64294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hlinkClick r:id="rId6"/>
                  </a:rPr>
                  <a:t>LINK</a:t>
                </a:r>
                <a:endParaRPr lang="en-US" sz="1600" b="1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3643306" y="3286124"/>
            <a:ext cx="2928958" cy="1124372"/>
            <a:chOff x="4572000" y="2643182"/>
            <a:chExt cx="1857388" cy="1124372"/>
          </a:xfrm>
        </p:grpSpPr>
        <p:sp>
          <p:nvSpPr>
            <p:cNvPr id="8" name="Rectangle 7"/>
            <p:cNvSpPr/>
            <p:nvPr/>
          </p:nvSpPr>
          <p:spPr>
            <a:xfrm>
              <a:off x="4572000" y="2643182"/>
              <a:ext cx="185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27009 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300X600mm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9.5mm | SATIN|</a:t>
              </a:r>
              <a:endParaRPr lang="en-US" sz="1600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714876" y="3429000"/>
              <a:ext cx="726577" cy="338554"/>
              <a:chOff x="4714876" y="1928802"/>
              <a:chExt cx="726577" cy="33855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714876" y="1928802"/>
                <a:ext cx="500066" cy="285752"/>
              </a:xfrm>
              <a:prstGeom prst="rect">
                <a:avLst/>
              </a:prstGeom>
              <a:solidFill>
                <a:srgbClr val="A6A6A6">
                  <a:alpha val="50196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798511" y="1928802"/>
                <a:ext cx="64294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hlinkClick r:id="rId6"/>
                  </a:rPr>
                  <a:t>LINK</a:t>
                </a:r>
                <a:endParaRPr lang="en-US" sz="1600" b="1" dirty="0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3643306" y="5143512"/>
            <a:ext cx="3071834" cy="1195810"/>
            <a:chOff x="4572000" y="4286256"/>
            <a:chExt cx="1857388" cy="1195810"/>
          </a:xfrm>
        </p:grpSpPr>
        <p:sp>
          <p:nvSpPr>
            <p:cNvPr id="9" name="Rectangle 8"/>
            <p:cNvSpPr/>
            <p:nvPr/>
          </p:nvSpPr>
          <p:spPr>
            <a:xfrm>
              <a:off x="4572000" y="4286256"/>
              <a:ext cx="185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37009 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300X600mm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9.5mm | SATIN|</a:t>
              </a:r>
              <a:endParaRPr lang="en-US" sz="16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714876" y="5143512"/>
              <a:ext cx="716041" cy="338554"/>
              <a:chOff x="4714876" y="2000240"/>
              <a:chExt cx="716041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714876" y="2000240"/>
                <a:ext cx="500066" cy="285752"/>
              </a:xfrm>
              <a:prstGeom prst="rect">
                <a:avLst/>
              </a:prstGeom>
              <a:solidFill>
                <a:srgbClr val="A6A6A6">
                  <a:alpha val="50196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787975" y="2000240"/>
                <a:ext cx="64294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hlinkClick r:id="rId6"/>
                  </a:rPr>
                  <a:t>LINK</a:t>
                </a:r>
                <a:endParaRPr lang="en-US" sz="1600" b="1" dirty="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785918" y="1071546"/>
            <a:ext cx="1785950" cy="71439"/>
            <a:chOff x="2214546" y="1142983"/>
            <a:chExt cx="1785950" cy="71439"/>
          </a:xfrm>
        </p:grpSpPr>
        <p:cxnSp>
          <p:nvCxnSpPr>
            <p:cNvPr id="38" name="Straight Connector 37"/>
            <p:cNvCxnSpPr>
              <a:endCxn id="39" idx="6"/>
            </p:cNvCxnSpPr>
            <p:nvPr/>
          </p:nvCxnSpPr>
          <p:spPr>
            <a:xfrm rot="10800000" flipV="1">
              <a:off x="2285984" y="1142983"/>
              <a:ext cx="1714512" cy="3572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071670" y="3786190"/>
            <a:ext cx="1500198" cy="71439"/>
            <a:chOff x="2214546" y="1142983"/>
            <a:chExt cx="1500198" cy="71439"/>
          </a:xfrm>
        </p:grpSpPr>
        <p:cxnSp>
          <p:nvCxnSpPr>
            <p:cNvPr id="44" name="Straight Connector 43"/>
            <p:cNvCxnSpPr>
              <a:endCxn id="45" idx="6"/>
            </p:cNvCxnSpPr>
            <p:nvPr/>
          </p:nvCxnSpPr>
          <p:spPr>
            <a:xfrm rot="10800000" flipV="1">
              <a:off x="2285984" y="1142983"/>
              <a:ext cx="1428760" cy="3572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285984" y="5429264"/>
            <a:ext cx="1285884" cy="1000132"/>
            <a:chOff x="2714612" y="4500570"/>
            <a:chExt cx="1285884" cy="1000132"/>
          </a:xfrm>
        </p:grpSpPr>
        <p:cxnSp>
          <p:nvCxnSpPr>
            <p:cNvPr id="62" name="Elbow Connector 61"/>
            <p:cNvCxnSpPr>
              <a:stCxn id="63" idx="6"/>
            </p:cNvCxnSpPr>
            <p:nvPr/>
          </p:nvCxnSpPr>
          <p:spPr>
            <a:xfrm flipV="1">
              <a:off x="2786050" y="4500570"/>
              <a:ext cx="1214446" cy="964413"/>
            </a:xfrm>
            <a:prstGeom prst="bentConnector3">
              <a:avLst>
                <a:gd name="adj1" fmla="val -2347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2714612" y="542926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rushitha Envin\working files\EAST VILLA TOILETS\SERV.1.jpg"/>
          <p:cNvPicPr>
            <a:picLocks noChangeAspect="1" noChangeArrowheads="1"/>
          </p:cNvPicPr>
          <p:nvPr/>
        </p:nvPicPr>
        <p:blipFill>
          <a:blip r:embed="rId2" cstate="print"/>
          <a:srcRect l="35937" t="7354" r="41094" b="1921"/>
          <a:stretch>
            <a:fillRect/>
          </a:stretch>
        </p:blipFill>
        <p:spPr bwMode="auto">
          <a:xfrm>
            <a:off x="3857620" y="142852"/>
            <a:ext cx="1785950" cy="3000396"/>
          </a:xfrm>
          <a:prstGeom prst="rect">
            <a:avLst/>
          </a:prstGeom>
          <a:noFill/>
        </p:spPr>
      </p:pic>
      <p:pic>
        <p:nvPicPr>
          <p:cNvPr id="6146" name="Picture 2" descr="D:\Trushitha Envin\working files\EAST VILLA TOILETS\SERV.2.jpg"/>
          <p:cNvPicPr>
            <a:picLocks noChangeAspect="1" noChangeArrowheads="1"/>
          </p:cNvPicPr>
          <p:nvPr/>
        </p:nvPicPr>
        <p:blipFill>
          <a:blip r:embed="rId3" cstate="print"/>
          <a:srcRect l="25906" t="1591" r="35375"/>
          <a:stretch>
            <a:fillRect/>
          </a:stretch>
        </p:blipFill>
        <p:spPr bwMode="auto">
          <a:xfrm>
            <a:off x="6643702" y="0"/>
            <a:ext cx="1928826" cy="2928958"/>
          </a:xfrm>
          <a:prstGeom prst="rect">
            <a:avLst/>
          </a:prstGeom>
          <a:noFill/>
        </p:spPr>
      </p:pic>
      <p:pic>
        <p:nvPicPr>
          <p:cNvPr id="6147" name="Picture 3" descr="D:\Trushitha Envin\working files\EAST VILLA TOILETS\SERV.3.jpg"/>
          <p:cNvPicPr>
            <a:picLocks noChangeAspect="1" noChangeArrowheads="1"/>
          </p:cNvPicPr>
          <p:nvPr/>
        </p:nvPicPr>
        <p:blipFill>
          <a:blip r:embed="rId4" cstate="print"/>
          <a:srcRect l="26844" r="32937"/>
          <a:stretch>
            <a:fillRect/>
          </a:stretch>
        </p:blipFill>
        <p:spPr bwMode="auto">
          <a:xfrm>
            <a:off x="6572264" y="3429000"/>
            <a:ext cx="1928826" cy="3071834"/>
          </a:xfrm>
          <a:prstGeom prst="rect">
            <a:avLst/>
          </a:prstGeom>
          <a:noFill/>
        </p:spPr>
      </p:pic>
      <p:pic>
        <p:nvPicPr>
          <p:cNvPr id="6148" name="Picture 4" descr="D:\Trushitha Envin\working files\EAST VILLA TOILETS\SERV.4.jpg"/>
          <p:cNvPicPr>
            <a:picLocks noChangeAspect="1" noChangeArrowheads="1"/>
          </p:cNvPicPr>
          <p:nvPr/>
        </p:nvPicPr>
        <p:blipFill>
          <a:blip r:embed="rId5" cstate="print"/>
          <a:srcRect l="37250" t="15587" r="41750"/>
          <a:stretch>
            <a:fillRect/>
          </a:stretch>
        </p:blipFill>
        <p:spPr bwMode="auto">
          <a:xfrm>
            <a:off x="3857620" y="3429000"/>
            <a:ext cx="1785950" cy="3071834"/>
          </a:xfrm>
          <a:prstGeom prst="rect">
            <a:avLst/>
          </a:prstGeom>
          <a:noFill/>
        </p:spPr>
      </p:pic>
      <p:pic>
        <p:nvPicPr>
          <p:cNvPr id="6149" name="Picture 5" descr="C:\Users\Envin User\Downloads\SERV.TOILET_page-0001.jpg"/>
          <p:cNvPicPr>
            <a:picLocks noChangeAspect="1" noChangeArrowheads="1"/>
          </p:cNvPicPr>
          <p:nvPr/>
        </p:nvPicPr>
        <p:blipFill>
          <a:blip r:embed="rId6" cstate="print"/>
          <a:srcRect l="6225" t="8383" r="24347" b="7791"/>
          <a:stretch>
            <a:fillRect/>
          </a:stretch>
        </p:blipFill>
        <p:spPr bwMode="auto">
          <a:xfrm>
            <a:off x="357158" y="857232"/>
            <a:ext cx="2721783" cy="425278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71934" y="3071810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A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29454" y="3071810"/>
            <a:ext cx="1159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B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57686" y="6488668"/>
            <a:ext cx="1153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C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00892" y="6488668"/>
            <a:ext cx="1172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D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64430" y="5460066"/>
            <a:ext cx="6976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PLAN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8612" y="5102876"/>
            <a:ext cx="220759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SERVANT ROOM TOILET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5" descr="C:\Users\Envin User\Desktop\east toilets final.jpg"/>
          <p:cNvPicPr>
            <a:picLocks noChangeAspect="1" noChangeArrowheads="1"/>
          </p:cNvPicPr>
          <p:nvPr/>
        </p:nvPicPr>
        <p:blipFill>
          <a:blip r:embed="rId2" cstate="print"/>
          <a:srcRect l="22250" t="13282" r="22156" b="3732"/>
          <a:stretch>
            <a:fillRect/>
          </a:stretch>
        </p:blipFill>
        <p:spPr bwMode="auto">
          <a:xfrm>
            <a:off x="100322" y="1000107"/>
            <a:ext cx="4959130" cy="4214843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14282" y="357166"/>
            <a:ext cx="248670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MASTER BEDROOM TOILET</a:t>
            </a:r>
            <a:endParaRPr lang="en-US" sz="1600" dirty="0"/>
          </a:p>
        </p:txBody>
      </p:sp>
      <p:pic>
        <p:nvPicPr>
          <p:cNvPr id="4101" name="Picture 5" descr="D:\Trushitha Envin\working files\EAST VILLA TOILETS\simpolo tiles\MASTER\1612855712_86011_300x450-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44" y="4738697"/>
            <a:ext cx="1643074" cy="1000131"/>
          </a:xfrm>
          <a:prstGeom prst="rect">
            <a:avLst/>
          </a:prstGeom>
          <a:noFill/>
        </p:spPr>
      </p:pic>
      <p:grpSp>
        <p:nvGrpSpPr>
          <p:cNvPr id="26" name="Group 25"/>
          <p:cNvGrpSpPr/>
          <p:nvPr/>
        </p:nvGrpSpPr>
        <p:grpSpPr>
          <a:xfrm>
            <a:off x="5286380" y="5214950"/>
            <a:ext cx="3143272" cy="1148185"/>
            <a:chOff x="5715008" y="4286256"/>
            <a:chExt cx="1857388" cy="1148185"/>
          </a:xfrm>
        </p:grpSpPr>
        <p:sp>
          <p:nvSpPr>
            <p:cNvPr id="22" name="Rectangle 21"/>
            <p:cNvSpPr/>
            <p:nvPr/>
          </p:nvSpPr>
          <p:spPr>
            <a:xfrm>
              <a:off x="5715008" y="4286256"/>
              <a:ext cx="185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86011– FLORA SKID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300X450mm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8.2 mm | MATT|</a:t>
              </a:r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54637" y="5095887"/>
              <a:ext cx="500066" cy="285752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26075" y="5095887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4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714744" y="4786322"/>
            <a:ext cx="1428760" cy="928694"/>
            <a:chOff x="2714612" y="5429264"/>
            <a:chExt cx="1428760" cy="928694"/>
          </a:xfrm>
        </p:grpSpPr>
        <p:cxnSp>
          <p:nvCxnSpPr>
            <p:cNvPr id="37" name="Elbow Connector 36"/>
            <p:cNvCxnSpPr>
              <a:stCxn id="38" idx="6"/>
            </p:cNvCxnSpPr>
            <p:nvPr/>
          </p:nvCxnSpPr>
          <p:spPr>
            <a:xfrm>
              <a:off x="2786050" y="5464983"/>
              <a:ext cx="1357322" cy="89297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2714612" y="542926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214414" y="2500306"/>
            <a:ext cx="4071966" cy="71439"/>
            <a:chOff x="2214546" y="1142984"/>
            <a:chExt cx="4071966" cy="71439"/>
          </a:xfrm>
        </p:grpSpPr>
        <p:cxnSp>
          <p:nvCxnSpPr>
            <p:cNvPr id="63" name="Straight Connector 62"/>
            <p:cNvCxnSpPr>
              <a:endCxn id="64" idx="6"/>
            </p:cNvCxnSpPr>
            <p:nvPr/>
          </p:nvCxnSpPr>
          <p:spPr>
            <a:xfrm rot="10800000">
              <a:off x="2285984" y="1178704"/>
              <a:ext cx="4000528" cy="3571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357422" y="1214422"/>
            <a:ext cx="2857520" cy="71439"/>
            <a:chOff x="2214546" y="1142983"/>
            <a:chExt cx="2857520" cy="71439"/>
          </a:xfrm>
        </p:grpSpPr>
        <p:cxnSp>
          <p:nvCxnSpPr>
            <p:cNvPr id="68" name="Straight Connector 67"/>
            <p:cNvCxnSpPr>
              <a:endCxn id="69" idx="6"/>
            </p:cNvCxnSpPr>
            <p:nvPr/>
          </p:nvCxnSpPr>
          <p:spPr>
            <a:xfrm rot="10800000" flipV="1">
              <a:off x="2285984" y="1142983"/>
              <a:ext cx="2786082" cy="3572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500430" y="4071943"/>
            <a:ext cx="1785950" cy="71438"/>
            <a:chOff x="2214546" y="1142984"/>
            <a:chExt cx="1785950" cy="71438"/>
          </a:xfrm>
        </p:grpSpPr>
        <p:cxnSp>
          <p:nvCxnSpPr>
            <p:cNvPr id="50" name="Straight Connector 49"/>
            <p:cNvCxnSpPr>
              <a:stCxn id="58" idx="1"/>
              <a:endCxn id="51" idx="6"/>
            </p:cNvCxnSpPr>
            <p:nvPr/>
          </p:nvCxnSpPr>
          <p:spPr>
            <a:xfrm rot="10800000">
              <a:off x="2285984" y="1178704"/>
              <a:ext cx="1714512" cy="2258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Picture 7" descr="C:\Users\Envin User\Desktop\simpolo tiles\CHILDREN\1691471755_05_spectra-salt_58x250-m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68" y="835515"/>
            <a:ext cx="1737352" cy="403066"/>
          </a:xfrm>
          <a:prstGeom prst="rect">
            <a:avLst/>
          </a:prstGeom>
          <a:noFill/>
        </p:spPr>
      </p:pic>
      <p:grpSp>
        <p:nvGrpSpPr>
          <p:cNvPr id="66" name="Group 65"/>
          <p:cNvGrpSpPr/>
          <p:nvPr/>
        </p:nvGrpSpPr>
        <p:grpSpPr>
          <a:xfrm>
            <a:off x="5286380" y="785794"/>
            <a:ext cx="3000396" cy="1195810"/>
            <a:chOff x="5214942" y="2143116"/>
            <a:chExt cx="1857388" cy="1195810"/>
          </a:xfrm>
        </p:grpSpPr>
        <p:sp>
          <p:nvSpPr>
            <p:cNvPr id="70" name="Rectangle 69"/>
            <p:cNvSpPr/>
            <p:nvPr/>
          </p:nvSpPr>
          <p:spPr>
            <a:xfrm>
              <a:off x="5214942" y="2143116"/>
              <a:ext cx="185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SPECTRA SALT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58X250mm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8.5 mm | MATT|</a:t>
              </a:r>
              <a:endParaRPr lang="en-US" sz="16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293860" y="3000372"/>
              <a:ext cx="500066" cy="285752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365298" y="3000372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6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286380" y="2214554"/>
            <a:ext cx="3000396" cy="1195810"/>
            <a:chOff x="5214942" y="2143116"/>
            <a:chExt cx="1857388" cy="1195810"/>
          </a:xfrm>
        </p:grpSpPr>
        <p:sp>
          <p:nvSpPr>
            <p:cNvPr id="74" name="Rectangle 73"/>
            <p:cNvSpPr/>
            <p:nvPr/>
          </p:nvSpPr>
          <p:spPr>
            <a:xfrm>
              <a:off x="5214942" y="2143116"/>
              <a:ext cx="185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SPECTRA </a:t>
              </a:r>
              <a:r>
                <a:rPr lang="en-US" sz="1600" b="1" dirty="0" smtClean="0">
                  <a:solidFill>
                    <a:schemeClr val="tx2"/>
                  </a:solidFill>
                </a:rPr>
                <a:t>HERBS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58X250mm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8.5 mm | MATT|</a:t>
              </a:r>
              <a:endParaRPr lang="en-US" sz="16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293860" y="3000372"/>
              <a:ext cx="500066" cy="285752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365298" y="3000372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7"/>
                </a:rPr>
                <a:t>LINK</a:t>
              </a:r>
              <a:endParaRPr lang="en-US" sz="1600" b="1" dirty="0"/>
            </a:p>
          </p:txBody>
        </p:sp>
      </p:grpSp>
      <p:pic>
        <p:nvPicPr>
          <p:cNvPr id="4099" name="Picture 3" descr="C:\Users\Envin User\Desktop\1691472901_02_spectra-mustard_58x250-mm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04852" y="2267374"/>
            <a:ext cx="1653427" cy="428191"/>
          </a:xfrm>
          <a:prstGeom prst="rect">
            <a:avLst/>
          </a:prstGeom>
          <a:noFill/>
        </p:spPr>
      </p:pic>
      <p:pic>
        <p:nvPicPr>
          <p:cNvPr id="4100" name="Picture 4" descr="C:\Users\Envin User\Desktop\1691472901_03_spectra-herbs_58x250-mm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276290" y="3696134"/>
            <a:ext cx="1653427" cy="428192"/>
          </a:xfrm>
          <a:prstGeom prst="rect">
            <a:avLst/>
          </a:prstGeom>
          <a:noFill/>
        </p:spPr>
      </p:pic>
      <p:grpSp>
        <p:nvGrpSpPr>
          <p:cNvPr id="77" name="Group 76"/>
          <p:cNvGrpSpPr/>
          <p:nvPr/>
        </p:nvGrpSpPr>
        <p:grpSpPr>
          <a:xfrm>
            <a:off x="5286380" y="3643314"/>
            <a:ext cx="3000396" cy="1143008"/>
            <a:chOff x="5214942" y="2143116"/>
            <a:chExt cx="1857388" cy="1143008"/>
          </a:xfrm>
        </p:grpSpPr>
        <p:sp>
          <p:nvSpPr>
            <p:cNvPr id="78" name="Rectangle 77"/>
            <p:cNvSpPr/>
            <p:nvPr/>
          </p:nvSpPr>
          <p:spPr>
            <a:xfrm>
              <a:off x="5214942" y="2143116"/>
              <a:ext cx="185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SPECTRA </a:t>
              </a:r>
              <a:r>
                <a:rPr lang="en-US" sz="1600" b="1" dirty="0" smtClean="0">
                  <a:solidFill>
                    <a:schemeClr val="tx2"/>
                  </a:solidFill>
                </a:rPr>
                <a:t>HERBS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58X250mm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8.5 mm | MATT|</a:t>
              </a:r>
              <a:endParaRPr lang="en-US" sz="1600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293860" y="3000372"/>
              <a:ext cx="500066" cy="285752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5500694" y="4500570"/>
            <a:ext cx="103859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linkClick r:id="rId7"/>
              </a:rPr>
              <a:t>LINK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Envin User\Desktop\east toilets final.jpg"/>
          <p:cNvPicPr>
            <a:picLocks noChangeAspect="1" noChangeArrowheads="1"/>
          </p:cNvPicPr>
          <p:nvPr/>
        </p:nvPicPr>
        <p:blipFill>
          <a:blip r:embed="rId2" cstate="print"/>
          <a:srcRect l="22250" t="13282" r="22156" b="3732"/>
          <a:stretch>
            <a:fillRect/>
          </a:stretch>
        </p:blipFill>
        <p:spPr bwMode="auto">
          <a:xfrm>
            <a:off x="5643570" y="214290"/>
            <a:ext cx="3362121" cy="3000395"/>
          </a:xfrm>
          <a:prstGeom prst="rect">
            <a:avLst/>
          </a:prstGeom>
          <a:noFill/>
        </p:spPr>
      </p:pic>
      <p:pic>
        <p:nvPicPr>
          <p:cNvPr id="5126" name="Picture 6" descr="D:\Trushitha Envin\working files\EAST VILLA TOILETS\M.BEDROOM TOILET2.jpg"/>
          <p:cNvPicPr>
            <a:picLocks noChangeAspect="1" noChangeArrowheads="1"/>
          </p:cNvPicPr>
          <p:nvPr/>
        </p:nvPicPr>
        <p:blipFill>
          <a:blip r:embed="rId3" cstate="print"/>
          <a:srcRect l="21781" t="18057" r="26562"/>
          <a:stretch>
            <a:fillRect/>
          </a:stretch>
        </p:blipFill>
        <p:spPr bwMode="auto">
          <a:xfrm>
            <a:off x="5715008" y="3571876"/>
            <a:ext cx="3286148" cy="2968057"/>
          </a:xfrm>
          <a:prstGeom prst="rect">
            <a:avLst/>
          </a:prstGeom>
          <a:noFill/>
        </p:spPr>
      </p:pic>
      <p:pic>
        <p:nvPicPr>
          <p:cNvPr id="5127" name="Picture 7" descr="D:\Trushitha Envin\working files\EAST VILLA TOILETS\M.BEDROOM TOILET3.jpg"/>
          <p:cNvPicPr>
            <a:picLocks noChangeAspect="1" noChangeArrowheads="1"/>
          </p:cNvPicPr>
          <p:nvPr/>
        </p:nvPicPr>
        <p:blipFill>
          <a:blip r:embed="rId4" cstate="print"/>
          <a:srcRect l="27406" t="3732" r="36781"/>
          <a:stretch>
            <a:fillRect/>
          </a:stretch>
        </p:blipFill>
        <p:spPr bwMode="auto">
          <a:xfrm>
            <a:off x="3143240" y="3571876"/>
            <a:ext cx="2214578" cy="3000396"/>
          </a:xfrm>
          <a:prstGeom prst="rect">
            <a:avLst/>
          </a:prstGeom>
          <a:noFill/>
        </p:spPr>
      </p:pic>
      <p:pic>
        <p:nvPicPr>
          <p:cNvPr id="5128" name="Picture 8" descr="D:\Trushitha Envin\working files\EAST VILLA TOILETS\M.BEDROOM TOILET4.jpg"/>
          <p:cNvPicPr>
            <a:picLocks noChangeAspect="1" noChangeArrowheads="1"/>
          </p:cNvPicPr>
          <p:nvPr/>
        </p:nvPicPr>
        <p:blipFill>
          <a:blip r:embed="rId5" cstate="print"/>
          <a:srcRect l="34437" t="16740" r="34437" b="1921"/>
          <a:stretch>
            <a:fillRect/>
          </a:stretch>
        </p:blipFill>
        <p:spPr bwMode="auto">
          <a:xfrm>
            <a:off x="3143240" y="214290"/>
            <a:ext cx="2214578" cy="292895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714744" y="3214686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</a:t>
            </a:r>
            <a:r>
              <a:rPr lang="en-US" sz="1400" b="1" dirty="0" smtClean="0"/>
              <a:t>A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85852" y="5370047"/>
            <a:ext cx="6976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PLAN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16" y="3214686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ELEVATION-B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43372" y="6550223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ELEVATION-C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143768" y="6550223"/>
            <a:ext cx="1167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ELEVATION-D</a:t>
            </a:r>
            <a:endParaRPr lang="en-US" sz="1400" b="1" dirty="0"/>
          </a:p>
        </p:txBody>
      </p:sp>
      <p:sp>
        <p:nvSpPr>
          <p:cNvPr id="17" name="Rectangle 16"/>
          <p:cNvSpPr/>
          <p:nvPr/>
        </p:nvSpPr>
        <p:spPr>
          <a:xfrm>
            <a:off x="285720" y="5012857"/>
            <a:ext cx="248670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MASTER BEDROOM TOILET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130" name="Picture 10" descr="C:\Users\Envin User\Downloads\MASTER B.ROOM TOILET_page-0001.jpg"/>
          <p:cNvPicPr>
            <a:picLocks noChangeAspect="1" noChangeArrowheads="1"/>
          </p:cNvPicPr>
          <p:nvPr/>
        </p:nvPicPr>
        <p:blipFill>
          <a:blip r:embed="rId6" cstate="print"/>
          <a:srcRect l="15992" t="10227" r="15945" b="9517"/>
          <a:stretch>
            <a:fillRect/>
          </a:stretch>
        </p:blipFill>
        <p:spPr bwMode="auto">
          <a:xfrm>
            <a:off x="214282" y="752896"/>
            <a:ext cx="2714644" cy="4142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214290"/>
            <a:ext cx="262975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 dirty="0" smtClean="0"/>
              <a:t>CHILDREN BEDROOM TOILET</a:t>
            </a:r>
            <a:endParaRPr lang="en-US" sz="1600" dirty="0"/>
          </a:p>
        </p:txBody>
      </p:sp>
      <p:pic>
        <p:nvPicPr>
          <p:cNvPr id="2055" name="Picture 7" descr="C:\Users\Envin User\Desktop\simpolo tiles\CHILDREN\1691471755_05_spectra-salt_58x250-m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94396" y="2287144"/>
            <a:ext cx="1951666" cy="452787"/>
          </a:xfrm>
          <a:prstGeom prst="rect">
            <a:avLst/>
          </a:prstGeom>
          <a:noFill/>
        </p:spPr>
      </p:pic>
      <p:pic>
        <p:nvPicPr>
          <p:cNvPr id="2056" name="Picture 8" descr="C:\Users\Envin User\Desktop\simpolo tiles\CHILDREN\1691471755_02_spectra-berry_58x250-m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2" y="1000108"/>
            <a:ext cx="2044604" cy="474349"/>
          </a:xfrm>
          <a:prstGeom prst="rect">
            <a:avLst/>
          </a:prstGeom>
          <a:noFill/>
        </p:spPr>
      </p:pic>
      <p:pic>
        <p:nvPicPr>
          <p:cNvPr id="2057" name="Picture 9" descr="C:\Users\Envin User\Desktop\simpolo tiles\CHILDREN\1691412554_02_neo-chalk_198x198-mm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0958" y="3597187"/>
            <a:ext cx="1259477" cy="1259477"/>
          </a:xfrm>
          <a:prstGeom prst="rect">
            <a:avLst/>
          </a:prstGeom>
          <a:noFill/>
        </p:spPr>
      </p:pic>
      <p:pic>
        <p:nvPicPr>
          <p:cNvPr id="5122" name="Picture 2" descr="C:\Users\Envin User\Desktop\CH.TOILET.jpg"/>
          <p:cNvPicPr>
            <a:picLocks noChangeAspect="1" noChangeArrowheads="1"/>
          </p:cNvPicPr>
          <p:nvPr/>
        </p:nvPicPr>
        <p:blipFill>
          <a:blip r:embed="rId5" cstate="print"/>
          <a:srcRect l="3449" r="4976"/>
          <a:stretch>
            <a:fillRect/>
          </a:stretch>
        </p:blipFill>
        <p:spPr bwMode="auto">
          <a:xfrm>
            <a:off x="71406" y="714356"/>
            <a:ext cx="4219218" cy="3974041"/>
          </a:xfrm>
          <a:prstGeom prst="rect">
            <a:avLst/>
          </a:prstGeom>
          <a:noFill/>
        </p:spPr>
      </p:pic>
      <p:pic>
        <p:nvPicPr>
          <p:cNvPr id="5123" name="Picture 3" descr="C:\Users\Envin User\Desktop\CH.TOILET(OPT 2).jpg"/>
          <p:cNvPicPr>
            <a:picLocks noChangeAspect="1" noChangeArrowheads="1"/>
          </p:cNvPicPr>
          <p:nvPr/>
        </p:nvPicPr>
        <p:blipFill>
          <a:blip r:embed="rId6" cstate="print"/>
          <a:srcRect l="3987" r="4321"/>
          <a:stretch>
            <a:fillRect/>
          </a:stretch>
        </p:blipFill>
        <p:spPr bwMode="auto">
          <a:xfrm>
            <a:off x="2571736" y="4857760"/>
            <a:ext cx="2071702" cy="1926884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714480" y="4643446"/>
            <a:ext cx="807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OPTION 1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4786314" y="6284602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/>
              <a:t>OPTION 2</a:t>
            </a:r>
            <a:endParaRPr lang="en-US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4600569" y="1025418"/>
            <a:ext cx="3000396" cy="1195811"/>
            <a:chOff x="5214942" y="785794"/>
            <a:chExt cx="1857388" cy="1195811"/>
          </a:xfrm>
        </p:grpSpPr>
        <p:sp>
          <p:nvSpPr>
            <p:cNvPr id="10" name="Rectangle 9"/>
            <p:cNvSpPr/>
            <p:nvPr/>
          </p:nvSpPr>
          <p:spPr>
            <a:xfrm>
              <a:off x="5214942" y="785794"/>
              <a:ext cx="185738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SPECTRA BERRY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58X250mm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8.5 mm | MATT|</a:t>
              </a:r>
            </a:p>
            <a:p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02712" y="1643051"/>
              <a:ext cx="500066" cy="285752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4151" y="1643051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7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43438" y="3571876"/>
            <a:ext cx="3000396" cy="1195810"/>
            <a:chOff x="5143504" y="3429000"/>
            <a:chExt cx="1857388" cy="1195810"/>
          </a:xfrm>
        </p:grpSpPr>
        <p:sp>
          <p:nvSpPr>
            <p:cNvPr id="12" name="Rectangle 11"/>
            <p:cNvSpPr/>
            <p:nvPr/>
          </p:nvSpPr>
          <p:spPr>
            <a:xfrm>
              <a:off x="5143504" y="3429000"/>
              <a:ext cx="185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NEO CHALK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198X198mm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8.5 mm | MATT|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48960" y="4286256"/>
              <a:ext cx="500066" cy="285752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20398" y="4286256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8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43438" y="2285992"/>
            <a:ext cx="3000396" cy="1195810"/>
            <a:chOff x="5214942" y="2143116"/>
            <a:chExt cx="1857388" cy="1195810"/>
          </a:xfrm>
        </p:grpSpPr>
        <p:sp>
          <p:nvSpPr>
            <p:cNvPr id="11" name="Rectangle 10"/>
            <p:cNvSpPr/>
            <p:nvPr/>
          </p:nvSpPr>
          <p:spPr>
            <a:xfrm>
              <a:off x="5214942" y="2143116"/>
              <a:ext cx="185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 smtClean="0">
                  <a:solidFill>
                    <a:srgbClr val="FF0000"/>
                  </a:solidFill>
                </a:rPr>
                <a:t>SIMPOLO TILES</a:t>
              </a:r>
            </a:p>
            <a:p>
              <a:r>
                <a:rPr lang="en-US" sz="1600" b="1" dirty="0" smtClean="0">
                  <a:solidFill>
                    <a:schemeClr val="tx2"/>
                  </a:solidFill>
                </a:rPr>
                <a:t>SPECTRA SALT</a:t>
              </a:r>
              <a:endParaRPr lang="es-ES" sz="1600" b="1" dirty="0" smtClean="0">
                <a:solidFill>
                  <a:schemeClr val="tx2"/>
                </a:solidFill>
              </a:endParaRPr>
            </a:p>
            <a:p>
              <a:r>
                <a:rPr lang="en-US" sz="1600" b="1" dirty="0" smtClean="0"/>
                <a:t>58X250mm |</a:t>
              </a:r>
              <a:r>
                <a:rPr lang="en-US" sz="1600" b="1" dirty="0"/>
                <a:t> </a:t>
              </a:r>
              <a:r>
                <a:rPr lang="en-US" sz="1600" b="1" dirty="0" smtClean="0"/>
                <a:t>8.5 mm | MATT|</a:t>
              </a:r>
              <a:endParaRPr lang="en-US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93860" y="3000372"/>
              <a:ext cx="500066" cy="285752"/>
            </a:xfrm>
            <a:prstGeom prst="rect">
              <a:avLst/>
            </a:prstGeom>
            <a:solidFill>
              <a:srgbClr val="A6A6A6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65298" y="3000372"/>
              <a:ext cx="6429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hlinkClick r:id="rId7"/>
                </a:rPr>
                <a:t>LINK</a:t>
              </a:r>
              <a:endParaRPr lang="en-US" sz="16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11417" y="3857628"/>
            <a:ext cx="1360583" cy="618863"/>
            <a:chOff x="2714612" y="4881839"/>
            <a:chExt cx="1360583" cy="618863"/>
          </a:xfrm>
        </p:grpSpPr>
        <p:cxnSp>
          <p:nvCxnSpPr>
            <p:cNvPr id="25" name="Elbow Connector 24"/>
            <p:cNvCxnSpPr>
              <a:stCxn id="26" idx="6"/>
            </p:cNvCxnSpPr>
            <p:nvPr/>
          </p:nvCxnSpPr>
          <p:spPr>
            <a:xfrm flipV="1">
              <a:off x="2786050" y="4881839"/>
              <a:ext cx="1289145" cy="583144"/>
            </a:xfrm>
            <a:prstGeom prst="bentConnector3">
              <a:avLst>
                <a:gd name="adj1" fmla="val -3198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2714612" y="542926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43240" y="1500174"/>
            <a:ext cx="1428760" cy="71439"/>
            <a:chOff x="2214546" y="1142983"/>
            <a:chExt cx="1428760" cy="71439"/>
          </a:xfrm>
        </p:grpSpPr>
        <p:cxnSp>
          <p:nvCxnSpPr>
            <p:cNvPr id="28" name="Straight Connector 27"/>
            <p:cNvCxnSpPr>
              <a:endCxn id="29" idx="6"/>
            </p:cNvCxnSpPr>
            <p:nvPr/>
          </p:nvCxnSpPr>
          <p:spPr>
            <a:xfrm rot="10800000" flipV="1">
              <a:off x="2285984" y="1142983"/>
              <a:ext cx="1357322" cy="3572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85984" y="2786058"/>
            <a:ext cx="2357454" cy="71439"/>
            <a:chOff x="2214546" y="1142983"/>
            <a:chExt cx="2357454" cy="71439"/>
          </a:xfrm>
        </p:grpSpPr>
        <p:cxnSp>
          <p:nvCxnSpPr>
            <p:cNvPr id="52" name="Straight Connector 51"/>
            <p:cNvCxnSpPr>
              <a:endCxn id="53" idx="6"/>
            </p:cNvCxnSpPr>
            <p:nvPr/>
          </p:nvCxnSpPr>
          <p:spPr>
            <a:xfrm rot="10800000" flipV="1">
              <a:off x="2285984" y="1142983"/>
              <a:ext cx="2286016" cy="3572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2214546" y="114298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258</Words>
  <Application>Microsoft Office PowerPoint</Application>
  <PresentationFormat>On-screen Show (4:3)</PresentationFormat>
  <Paragraphs>141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Envin User</dc:creator>
  <cp:lastModifiedBy>Envin User</cp:lastModifiedBy>
  <cp:revision>224</cp:revision>
  <dcterms:created xsi:type="dcterms:W3CDTF">2023-12-19T12:14:33Z</dcterms:created>
  <dcterms:modified xsi:type="dcterms:W3CDTF">2023-12-28T12:55:53Z</dcterms:modified>
</cp:coreProperties>
</file>